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39"/>
  </p:notesMasterIdLst>
  <p:sldIdLst>
    <p:sldId id="308" r:id="rId2"/>
    <p:sldId id="284" r:id="rId3"/>
    <p:sldId id="279" r:id="rId4"/>
    <p:sldId id="257" r:id="rId5"/>
    <p:sldId id="302" r:id="rId6"/>
    <p:sldId id="297" r:id="rId7"/>
    <p:sldId id="295" r:id="rId8"/>
    <p:sldId id="305" r:id="rId9"/>
    <p:sldId id="290" r:id="rId10"/>
    <p:sldId id="303" r:id="rId11"/>
    <p:sldId id="304" r:id="rId12"/>
    <p:sldId id="287" r:id="rId13"/>
    <p:sldId id="301" r:id="rId14"/>
    <p:sldId id="289" r:id="rId15"/>
    <p:sldId id="272" r:id="rId16"/>
    <p:sldId id="274" r:id="rId17"/>
    <p:sldId id="258" r:id="rId18"/>
    <p:sldId id="278" r:id="rId19"/>
    <p:sldId id="262" r:id="rId20"/>
    <p:sldId id="268" r:id="rId21"/>
    <p:sldId id="267" r:id="rId22"/>
    <p:sldId id="269" r:id="rId23"/>
    <p:sldId id="270" r:id="rId24"/>
    <p:sldId id="286" r:id="rId25"/>
    <p:sldId id="281" r:id="rId26"/>
    <p:sldId id="285" r:id="rId27"/>
    <p:sldId id="283" r:id="rId28"/>
    <p:sldId id="307" r:id="rId29"/>
    <p:sldId id="277" r:id="rId30"/>
    <p:sldId id="264" r:id="rId31"/>
    <p:sldId id="273" r:id="rId32"/>
    <p:sldId id="299" r:id="rId33"/>
    <p:sldId id="291" r:id="rId34"/>
    <p:sldId id="293" r:id="rId35"/>
    <p:sldId id="294" r:id="rId36"/>
    <p:sldId id="265" r:id="rId37"/>
    <p:sldId id="29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9"/>
    <p:restoredTop sz="94845"/>
  </p:normalViewPr>
  <p:slideViewPr>
    <p:cSldViewPr snapToGrid="0">
      <p:cViewPr varScale="1">
        <p:scale>
          <a:sx n="74" d="100"/>
          <a:sy n="74" d="100"/>
        </p:scale>
        <p:origin x="200" y="9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Sheet1!$C$1</c:f>
              <c:strCache>
                <c:ptCount val="1"/>
                <c:pt idx="0">
                  <c:v>Effect Magnitude(zMin)</c:v>
                </c:pt>
              </c:strCache>
            </c:strRef>
          </c:tx>
          <c:spPr>
            <a:solidFill>
              <a:schemeClr val="accent1"/>
            </a:solidFill>
            <a:ln>
              <a:noFill/>
            </a:ln>
            <a:effectLst/>
          </c:spPr>
          <c:invertIfNegative val="0"/>
          <c:dPt>
            <c:idx val="7"/>
            <c:invertIfNegative val="0"/>
            <c:bubble3D val="0"/>
            <c:spPr>
              <a:solidFill>
                <a:srgbClr val="C00000"/>
              </a:solidFill>
              <a:ln>
                <a:noFill/>
              </a:ln>
              <a:effectLst/>
            </c:spPr>
            <c:extLst>
              <c:ext xmlns:c16="http://schemas.microsoft.com/office/drawing/2014/chart" uri="{C3380CC4-5D6E-409C-BE32-E72D297353CC}">
                <c16:uniqueId val="{00000001-9F19-8B46-893B-2DEEA8039217}"/>
              </c:ext>
            </c:extLst>
          </c:dPt>
          <c:cat>
            <c:strRef>
              <c:f>Sheet1!$B$2:$B$9</c:f>
              <c:strCache>
                <c:ptCount val="8"/>
                <c:pt idx="0">
                  <c:v>ABCA9</c:v>
                </c:pt>
                <c:pt idx="1">
                  <c:v>KCNIP2</c:v>
                </c:pt>
                <c:pt idx="2">
                  <c:v>ANGPTL1</c:v>
                </c:pt>
                <c:pt idx="3">
                  <c:v>ARHGAP20</c:v>
                </c:pt>
                <c:pt idx="4">
                  <c:v>NPR1</c:v>
                </c:pt>
                <c:pt idx="5">
                  <c:v>ITIH5</c:v>
                </c:pt>
                <c:pt idx="6">
                  <c:v>SDPR</c:v>
                </c:pt>
                <c:pt idx="7">
                  <c:v>CD300LG</c:v>
                </c:pt>
              </c:strCache>
            </c:strRef>
          </c:cat>
          <c:val>
            <c:numRef>
              <c:f>Sheet1!$C$2:$C$9</c:f>
              <c:numCache>
                <c:formatCode>General</c:formatCode>
                <c:ptCount val="8"/>
                <c:pt idx="0">
                  <c:v>7.4543309999999998</c:v>
                </c:pt>
                <c:pt idx="1">
                  <c:v>6.091818</c:v>
                </c:pt>
                <c:pt idx="2">
                  <c:v>4.4582959999999998</c:v>
                </c:pt>
                <c:pt idx="3">
                  <c:v>3.3775659999999998</c:v>
                </c:pt>
                <c:pt idx="4">
                  <c:v>2.8674719999999998</c:v>
                </c:pt>
                <c:pt idx="5">
                  <c:v>2.8525019999999999</c:v>
                </c:pt>
                <c:pt idx="6">
                  <c:v>2.7722980000000002</c:v>
                </c:pt>
                <c:pt idx="7">
                  <c:v>1.955257</c:v>
                </c:pt>
              </c:numCache>
            </c:numRef>
          </c:val>
          <c:extLst>
            <c:ext xmlns:c16="http://schemas.microsoft.com/office/drawing/2014/chart" uri="{C3380CC4-5D6E-409C-BE32-E72D297353CC}">
              <c16:uniqueId val="{00000002-9F19-8B46-893B-2DEEA8039217}"/>
            </c:ext>
          </c:extLst>
        </c:ser>
        <c:dLbls>
          <c:showLegendKey val="0"/>
          <c:showVal val="0"/>
          <c:showCatName val="0"/>
          <c:showSerName val="0"/>
          <c:showPercent val="0"/>
          <c:showBubbleSize val="0"/>
        </c:dLbls>
        <c:gapWidth val="182"/>
        <c:axId val="1984703183"/>
        <c:axId val="1989296639"/>
      </c:barChart>
      <c:catAx>
        <c:axId val="19847031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89296639"/>
        <c:crosses val="autoZero"/>
        <c:auto val="1"/>
        <c:lblAlgn val="ctr"/>
        <c:lblOffset val="100"/>
        <c:noMultiLvlLbl val="0"/>
      </c:catAx>
      <c:valAx>
        <c:axId val="198929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47031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F6422-EF8C-4F2E-BD98-13DBCA7F461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C95C053-16AE-4251-9746-FF49DE6352AB}">
      <dgm:prSet/>
      <dgm:spPr/>
      <dgm:t>
        <a:bodyPr/>
        <a:lstStyle/>
        <a:p>
          <a:r>
            <a:rPr lang="en-US"/>
            <a:t>Web Scraping</a:t>
          </a:r>
        </a:p>
      </dgm:t>
    </dgm:pt>
    <dgm:pt modelId="{FF51D527-E1D3-4B4A-AECE-41856A20DB71}" type="parTrans" cxnId="{7260C828-E521-482C-80E6-D5DD4156ABB7}">
      <dgm:prSet/>
      <dgm:spPr/>
      <dgm:t>
        <a:bodyPr/>
        <a:lstStyle/>
        <a:p>
          <a:endParaRPr lang="en-US"/>
        </a:p>
      </dgm:t>
    </dgm:pt>
    <dgm:pt modelId="{8510AD58-FFF5-47A0-84FC-88528424D05D}" type="sibTrans" cxnId="{7260C828-E521-482C-80E6-D5DD4156ABB7}">
      <dgm:prSet/>
      <dgm:spPr/>
      <dgm:t>
        <a:bodyPr/>
        <a:lstStyle/>
        <a:p>
          <a:endParaRPr lang="en-US"/>
        </a:p>
      </dgm:t>
    </dgm:pt>
    <dgm:pt modelId="{09220D02-B6B7-45E3-B1E6-826B7123A5CB}">
      <dgm:prSet/>
      <dgm:spPr/>
      <dgm:t>
        <a:bodyPr/>
        <a:lstStyle/>
        <a:p>
          <a:r>
            <a:rPr lang="en-US"/>
            <a:t>Remove Duplication</a:t>
          </a:r>
        </a:p>
      </dgm:t>
    </dgm:pt>
    <dgm:pt modelId="{8674CAE5-8394-4C9D-8727-51C922F013A6}" type="parTrans" cxnId="{F8306C8B-C16B-4821-A6CE-A32264050780}">
      <dgm:prSet/>
      <dgm:spPr/>
      <dgm:t>
        <a:bodyPr/>
        <a:lstStyle/>
        <a:p>
          <a:endParaRPr lang="en-US"/>
        </a:p>
      </dgm:t>
    </dgm:pt>
    <dgm:pt modelId="{B4CEE231-1303-4AA5-857D-2B52913EAE29}" type="sibTrans" cxnId="{F8306C8B-C16B-4821-A6CE-A32264050780}">
      <dgm:prSet/>
      <dgm:spPr/>
      <dgm:t>
        <a:bodyPr/>
        <a:lstStyle/>
        <a:p>
          <a:endParaRPr lang="en-US"/>
        </a:p>
      </dgm:t>
    </dgm:pt>
    <dgm:pt modelId="{5054220F-E7FC-499F-89AC-46F9213EA8E1}">
      <dgm:prSet/>
      <dgm:spPr/>
      <dgm:t>
        <a:bodyPr/>
        <a:lstStyle/>
        <a:p>
          <a:r>
            <a:rPr lang="en-US"/>
            <a:t>Reformatting </a:t>
          </a:r>
        </a:p>
      </dgm:t>
    </dgm:pt>
    <dgm:pt modelId="{4AB0F099-DBE4-419B-9510-36FDC1D27BBF}" type="parTrans" cxnId="{C71F42F9-AF99-4BFF-AD3D-E3A6B1583A56}">
      <dgm:prSet/>
      <dgm:spPr/>
      <dgm:t>
        <a:bodyPr/>
        <a:lstStyle/>
        <a:p>
          <a:endParaRPr lang="en-US"/>
        </a:p>
      </dgm:t>
    </dgm:pt>
    <dgm:pt modelId="{D180C3B6-06AA-44C6-9002-D73DCBDEBF2F}" type="sibTrans" cxnId="{C71F42F9-AF99-4BFF-AD3D-E3A6B1583A56}">
      <dgm:prSet/>
      <dgm:spPr/>
      <dgm:t>
        <a:bodyPr/>
        <a:lstStyle/>
        <a:p>
          <a:endParaRPr lang="en-US"/>
        </a:p>
      </dgm:t>
    </dgm:pt>
    <dgm:pt modelId="{27AFB1E7-C588-455C-A79C-AC09031E1646}">
      <dgm:prSet/>
      <dgm:spPr/>
      <dgm:t>
        <a:bodyPr/>
        <a:lstStyle/>
        <a:p>
          <a:r>
            <a:rPr lang="en-US"/>
            <a:t>Missing Data</a:t>
          </a:r>
        </a:p>
      </dgm:t>
    </dgm:pt>
    <dgm:pt modelId="{DFD2F57F-E55A-4FAB-B1A1-D9CE4A47EA29}" type="parTrans" cxnId="{A7B042B4-2CED-44B4-BD2B-CE991A5C63DD}">
      <dgm:prSet/>
      <dgm:spPr/>
      <dgm:t>
        <a:bodyPr/>
        <a:lstStyle/>
        <a:p>
          <a:endParaRPr lang="en-US"/>
        </a:p>
      </dgm:t>
    </dgm:pt>
    <dgm:pt modelId="{9F050688-3BC0-4CDC-BAF2-1A9157878C08}" type="sibTrans" cxnId="{A7B042B4-2CED-44B4-BD2B-CE991A5C63DD}">
      <dgm:prSet/>
      <dgm:spPr/>
      <dgm:t>
        <a:bodyPr/>
        <a:lstStyle/>
        <a:p>
          <a:endParaRPr lang="en-US"/>
        </a:p>
      </dgm:t>
    </dgm:pt>
    <dgm:pt modelId="{C504E3A2-1A59-48FA-A437-7C0179949939}">
      <dgm:prSet/>
      <dgm:spPr/>
      <dgm:t>
        <a:bodyPr/>
        <a:lstStyle/>
        <a:p>
          <a:r>
            <a:rPr lang="en-US"/>
            <a:t>Anomaly Detection</a:t>
          </a:r>
        </a:p>
      </dgm:t>
    </dgm:pt>
    <dgm:pt modelId="{9FFDEAF7-2A25-4DF8-8D5D-49A062F7C75C}" type="parTrans" cxnId="{C12F7E6A-1BB9-40D2-839D-8842B3CE1C6B}">
      <dgm:prSet/>
      <dgm:spPr/>
      <dgm:t>
        <a:bodyPr/>
        <a:lstStyle/>
        <a:p>
          <a:endParaRPr lang="en-US"/>
        </a:p>
      </dgm:t>
    </dgm:pt>
    <dgm:pt modelId="{DB16FBDD-49AF-4020-A7DF-0C4E389C83C9}" type="sibTrans" cxnId="{C12F7E6A-1BB9-40D2-839D-8842B3CE1C6B}">
      <dgm:prSet/>
      <dgm:spPr/>
      <dgm:t>
        <a:bodyPr/>
        <a:lstStyle/>
        <a:p>
          <a:endParaRPr lang="en-US"/>
        </a:p>
      </dgm:t>
    </dgm:pt>
    <dgm:pt modelId="{D5740A1C-C2A1-4521-B334-CD5BCBA10B08}">
      <dgm:prSet/>
      <dgm:spPr/>
      <dgm:t>
        <a:bodyPr/>
        <a:lstStyle/>
        <a:p>
          <a:r>
            <a:rPr lang="en-US"/>
            <a:t>Unpivoting Merging</a:t>
          </a:r>
        </a:p>
      </dgm:t>
    </dgm:pt>
    <dgm:pt modelId="{2E6CC3F1-2F94-4F3F-984D-C1A7BA382F5B}" type="parTrans" cxnId="{F683DEA9-264B-4AEF-87F9-C4998034542E}">
      <dgm:prSet/>
      <dgm:spPr/>
      <dgm:t>
        <a:bodyPr/>
        <a:lstStyle/>
        <a:p>
          <a:endParaRPr lang="en-US"/>
        </a:p>
      </dgm:t>
    </dgm:pt>
    <dgm:pt modelId="{4970D004-30D5-4B66-A8B0-3A93D41E9104}" type="sibTrans" cxnId="{F683DEA9-264B-4AEF-87F9-C4998034542E}">
      <dgm:prSet/>
      <dgm:spPr/>
      <dgm:t>
        <a:bodyPr/>
        <a:lstStyle/>
        <a:p>
          <a:endParaRPr lang="en-US"/>
        </a:p>
      </dgm:t>
    </dgm:pt>
    <dgm:pt modelId="{83C467FB-DA29-4604-88C6-EE2F283F2308}">
      <dgm:prSet/>
      <dgm:spPr/>
      <dgm:t>
        <a:bodyPr/>
        <a:lstStyle/>
        <a:p>
          <a:r>
            <a:rPr lang="en-US"/>
            <a:t>Merging Based on the Time and appropriate Feature</a:t>
          </a:r>
        </a:p>
      </dgm:t>
    </dgm:pt>
    <dgm:pt modelId="{705D2316-321D-4781-AB67-53DE4305E530}" type="parTrans" cxnId="{B444A1A7-B781-41CD-A424-4C13B95AE4C9}">
      <dgm:prSet/>
      <dgm:spPr/>
      <dgm:t>
        <a:bodyPr/>
        <a:lstStyle/>
        <a:p>
          <a:endParaRPr lang="en-US"/>
        </a:p>
      </dgm:t>
    </dgm:pt>
    <dgm:pt modelId="{B7240CCA-80D2-467B-80AF-7EF5973BDA01}" type="sibTrans" cxnId="{B444A1A7-B781-41CD-A424-4C13B95AE4C9}">
      <dgm:prSet/>
      <dgm:spPr/>
      <dgm:t>
        <a:bodyPr/>
        <a:lstStyle/>
        <a:p>
          <a:endParaRPr lang="en-US"/>
        </a:p>
      </dgm:t>
    </dgm:pt>
    <dgm:pt modelId="{CCBE2363-98D7-8D4A-909B-84A8BB77BBAB}" type="pres">
      <dgm:prSet presAssocID="{C49F6422-EF8C-4F2E-BD98-13DBCA7F461D}" presName="diagram" presStyleCnt="0">
        <dgm:presLayoutVars>
          <dgm:dir/>
          <dgm:resizeHandles val="exact"/>
        </dgm:presLayoutVars>
      </dgm:prSet>
      <dgm:spPr/>
    </dgm:pt>
    <dgm:pt modelId="{98F0F9E7-21BA-6E40-BA77-055FAE9C8C65}" type="pres">
      <dgm:prSet presAssocID="{1C95C053-16AE-4251-9746-FF49DE6352AB}" presName="node" presStyleLbl="node1" presStyleIdx="0" presStyleCnt="7">
        <dgm:presLayoutVars>
          <dgm:bulletEnabled val="1"/>
        </dgm:presLayoutVars>
      </dgm:prSet>
      <dgm:spPr/>
    </dgm:pt>
    <dgm:pt modelId="{0DA6A0C6-97D6-FF47-B539-6F615748C75D}" type="pres">
      <dgm:prSet presAssocID="{8510AD58-FFF5-47A0-84FC-88528424D05D}" presName="sibTrans" presStyleCnt="0"/>
      <dgm:spPr/>
    </dgm:pt>
    <dgm:pt modelId="{D93DF391-8E0B-AC4C-8A74-854191C16430}" type="pres">
      <dgm:prSet presAssocID="{09220D02-B6B7-45E3-B1E6-826B7123A5CB}" presName="node" presStyleLbl="node1" presStyleIdx="1" presStyleCnt="7">
        <dgm:presLayoutVars>
          <dgm:bulletEnabled val="1"/>
        </dgm:presLayoutVars>
      </dgm:prSet>
      <dgm:spPr/>
    </dgm:pt>
    <dgm:pt modelId="{0F01EAA7-A9E3-EA4B-A457-6D1EEE35D5C9}" type="pres">
      <dgm:prSet presAssocID="{B4CEE231-1303-4AA5-857D-2B52913EAE29}" presName="sibTrans" presStyleCnt="0"/>
      <dgm:spPr/>
    </dgm:pt>
    <dgm:pt modelId="{1417DA8B-A6A0-E840-91D4-A036DD9AE6C7}" type="pres">
      <dgm:prSet presAssocID="{5054220F-E7FC-499F-89AC-46F9213EA8E1}" presName="node" presStyleLbl="node1" presStyleIdx="2" presStyleCnt="7">
        <dgm:presLayoutVars>
          <dgm:bulletEnabled val="1"/>
        </dgm:presLayoutVars>
      </dgm:prSet>
      <dgm:spPr/>
    </dgm:pt>
    <dgm:pt modelId="{EE44FA82-B998-F244-B6D2-07E6D4727C96}" type="pres">
      <dgm:prSet presAssocID="{D180C3B6-06AA-44C6-9002-D73DCBDEBF2F}" presName="sibTrans" presStyleCnt="0"/>
      <dgm:spPr/>
    </dgm:pt>
    <dgm:pt modelId="{90C55070-4EAD-214E-BC10-D4C5B37E3638}" type="pres">
      <dgm:prSet presAssocID="{27AFB1E7-C588-455C-A79C-AC09031E1646}" presName="node" presStyleLbl="node1" presStyleIdx="3" presStyleCnt="7">
        <dgm:presLayoutVars>
          <dgm:bulletEnabled val="1"/>
        </dgm:presLayoutVars>
      </dgm:prSet>
      <dgm:spPr/>
    </dgm:pt>
    <dgm:pt modelId="{8155181F-29AB-AB43-BB6D-32C8EAC19135}" type="pres">
      <dgm:prSet presAssocID="{9F050688-3BC0-4CDC-BAF2-1A9157878C08}" presName="sibTrans" presStyleCnt="0"/>
      <dgm:spPr/>
    </dgm:pt>
    <dgm:pt modelId="{A3AB496A-FF6A-1D45-A67B-C0D94BF188AE}" type="pres">
      <dgm:prSet presAssocID="{C504E3A2-1A59-48FA-A437-7C0179949939}" presName="node" presStyleLbl="node1" presStyleIdx="4" presStyleCnt="7">
        <dgm:presLayoutVars>
          <dgm:bulletEnabled val="1"/>
        </dgm:presLayoutVars>
      </dgm:prSet>
      <dgm:spPr/>
    </dgm:pt>
    <dgm:pt modelId="{2C592AF8-26B0-134B-9512-EF2A6F45B6A1}" type="pres">
      <dgm:prSet presAssocID="{DB16FBDD-49AF-4020-A7DF-0C4E389C83C9}" presName="sibTrans" presStyleCnt="0"/>
      <dgm:spPr/>
    </dgm:pt>
    <dgm:pt modelId="{D811E6A1-65A3-0940-A0D1-980CB516196F}" type="pres">
      <dgm:prSet presAssocID="{D5740A1C-C2A1-4521-B334-CD5BCBA10B08}" presName="node" presStyleLbl="node1" presStyleIdx="5" presStyleCnt="7">
        <dgm:presLayoutVars>
          <dgm:bulletEnabled val="1"/>
        </dgm:presLayoutVars>
      </dgm:prSet>
      <dgm:spPr/>
    </dgm:pt>
    <dgm:pt modelId="{C8337653-026E-F046-A078-7F21406008C2}" type="pres">
      <dgm:prSet presAssocID="{4970D004-30D5-4B66-A8B0-3A93D41E9104}" presName="sibTrans" presStyleCnt="0"/>
      <dgm:spPr/>
    </dgm:pt>
    <dgm:pt modelId="{63B6B8B9-82C5-884F-8A06-2FE1E1140E3A}" type="pres">
      <dgm:prSet presAssocID="{83C467FB-DA29-4604-88C6-EE2F283F2308}" presName="node" presStyleLbl="node1" presStyleIdx="6" presStyleCnt="7">
        <dgm:presLayoutVars>
          <dgm:bulletEnabled val="1"/>
        </dgm:presLayoutVars>
      </dgm:prSet>
      <dgm:spPr/>
    </dgm:pt>
  </dgm:ptLst>
  <dgm:cxnLst>
    <dgm:cxn modelId="{42487324-C247-DA4C-948C-9B22E5219FED}" type="presOf" srcId="{09220D02-B6B7-45E3-B1E6-826B7123A5CB}" destId="{D93DF391-8E0B-AC4C-8A74-854191C16430}" srcOrd="0" destOrd="0" presId="urn:microsoft.com/office/officeart/2005/8/layout/default"/>
    <dgm:cxn modelId="{7260C828-E521-482C-80E6-D5DD4156ABB7}" srcId="{C49F6422-EF8C-4F2E-BD98-13DBCA7F461D}" destId="{1C95C053-16AE-4251-9746-FF49DE6352AB}" srcOrd="0" destOrd="0" parTransId="{FF51D527-E1D3-4B4A-AECE-41856A20DB71}" sibTransId="{8510AD58-FFF5-47A0-84FC-88528424D05D}"/>
    <dgm:cxn modelId="{C12F7E6A-1BB9-40D2-839D-8842B3CE1C6B}" srcId="{C49F6422-EF8C-4F2E-BD98-13DBCA7F461D}" destId="{C504E3A2-1A59-48FA-A437-7C0179949939}" srcOrd="4" destOrd="0" parTransId="{9FFDEAF7-2A25-4DF8-8D5D-49A062F7C75C}" sibTransId="{DB16FBDD-49AF-4020-A7DF-0C4E389C83C9}"/>
    <dgm:cxn modelId="{E387DE6C-E6F3-F740-8D48-6377C20392C3}" type="presOf" srcId="{5054220F-E7FC-499F-89AC-46F9213EA8E1}" destId="{1417DA8B-A6A0-E840-91D4-A036DD9AE6C7}" srcOrd="0" destOrd="0" presId="urn:microsoft.com/office/officeart/2005/8/layout/default"/>
    <dgm:cxn modelId="{C581C172-BABE-4748-B9FF-483F615302D2}" type="presOf" srcId="{1C95C053-16AE-4251-9746-FF49DE6352AB}" destId="{98F0F9E7-21BA-6E40-BA77-055FAE9C8C65}" srcOrd="0" destOrd="0" presId="urn:microsoft.com/office/officeart/2005/8/layout/default"/>
    <dgm:cxn modelId="{5843547B-4125-7C4E-936D-DD3B8ABDF30C}" type="presOf" srcId="{C504E3A2-1A59-48FA-A437-7C0179949939}" destId="{A3AB496A-FF6A-1D45-A67B-C0D94BF188AE}" srcOrd="0" destOrd="0" presId="urn:microsoft.com/office/officeart/2005/8/layout/default"/>
    <dgm:cxn modelId="{F8306C8B-C16B-4821-A6CE-A32264050780}" srcId="{C49F6422-EF8C-4F2E-BD98-13DBCA7F461D}" destId="{09220D02-B6B7-45E3-B1E6-826B7123A5CB}" srcOrd="1" destOrd="0" parTransId="{8674CAE5-8394-4C9D-8727-51C922F013A6}" sibTransId="{B4CEE231-1303-4AA5-857D-2B52913EAE29}"/>
    <dgm:cxn modelId="{B444A1A7-B781-41CD-A424-4C13B95AE4C9}" srcId="{C49F6422-EF8C-4F2E-BD98-13DBCA7F461D}" destId="{83C467FB-DA29-4604-88C6-EE2F283F2308}" srcOrd="6" destOrd="0" parTransId="{705D2316-321D-4781-AB67-53DE4305E530}" sibTransId="{B7240CCA-80D2-467B-80AF-7EF5973BDA01}"/>
    <dgm:cxn modelId="{F683DEA9-264B-4AEF-87F9-C4998034542E}" srcId="{C49F6422-EF8C-4F2E-BD98-13DBCA7F461D}" destId="{D5740A1C-C2A1-4521-B334-CD5BCBA10B08}" srcOrd="5" destOrd="0" parTransId="{2E6CC3F1-2F94-4F3F-984D-C1A7BA382F5B}" sibTransId="{4970D004-30D5-4B66-A8B0-3A93D41E9104}"/>
    <dgm:cxn modelId="{7DAB3DB2-8430-9549-9A4D-4AA67164C5A9}" type="presOf" srcId="{C49F6422-EF8C-4F2E-BD98-13DBCA7F461D}" destId="{CCBE2363-98D7-8D4A-909B-84A8BB77BBAB}" srcOrd="0" destOrd="0" presId="urn:microsoft.com/office/officeart/2005/8/layout/default"/>
    <dgm:cxn modelId="{A7B042B4-2CED-44B4-BD2B-CE991A5C63DD}" srcId="{C49F6422-EF8C-4F2E-BD98-13DBCA7F461D}" destId="{27AFB1E7-C588-455C-A79C-AC09031E1646}" srcOrd="3" destOrd="0" parTransId="{DFD2F57F-E55A-4FAB-B1A1-D9CE4A47EA29}" sibTransId="{9F050688-3BC0-4CDC-BAF2-1A9157878C08}"/>
    <dgm:cxn modelId="{9C3A7BB7-B684-5749-8838-E923E3C59A99}" type="presOf" srcId="{83C467FB-DA29-4604-88C6-EE2F283F2308}" destId="{63B6B8B9-82C5-884F-8A06-2FE1E1140E3A}" srcOrd="0" destOrd="0" presId="urn:microsoft.com/office/officeart/2005/8/layout/default"/>
    <dgm:cxn modelId="{CE84FDD6-E2E6-EE42-AAE0-F987273D0105}" type="presOf" srcId="{27AFB1E7-C588-455C-A79C-AC09031E1646}" destId="{90C55070-4EAD-214E-BC10-D4C5B37E3638}" srcOrd="0" destOrd="0" presId="urn:microsoft.com/office/officeart/2005/8/layout/default"/>
    <dgm:cxn modelId="{C71F42F9-AF99-4BFF-AD3D-E3A6B1583A56}" srcId="{C49F6422-EF8C-4F2E-BD98-13DBCA7F461D}" destId="{5054220F-E7FC-499F-89AC-46F9213EA8E1}" srcOrd="2" destOrd="0" parTransId="{4AB0F099-DBE4-419B-9510-36FDC1D27BBF}" sibTransId="{D180C3B6-06AA-44C6-9002-D73DCBDEBF2F}"/>
    <dgm:cxn modelId="{1E70C1FA-FA46-BE4B-A48A-3505165FA88E}" type="presOf" srcId="{D5740A1C-C2A1-4521-B334-CD5BCBA10B08}" destId="{D811E6A1-65A3-0940-A0D1-980CB516196F}" srcOrd="0" destOrd="0" presId="urn:microsoft.com/office/officeart/2005/8/layout/default"/>
    <dgm:cxn modelId="{25B6253D-81BA-1548-B299-30A84F61D81F}" type="presParOf" srcId="{CCBE2363-98D7-8D4A-909B-84A8BB77BBAB}" destId="{98F0F9E7-21BA-6E40-BA77-055FAE9C8C65}" srcOrd="0" destOrd="0" presId="urn:microsoft.com/office/officeart/2005/8/layout/default"/>
    <dgm:cxn modelId="{053F1DC6-DD0E-C146-8480-B7B88282D67F}" type="presParOf" srcId="{CCBE2363-98D7-8D4A-909B-84A8BB77BBAB}" destId="{0DA6A0C6-97D6-FF47-B539-6F615748C75D}" srcOrd="1" destOrd="0" presId="urn:microsoft.com/office/officeart/2005/8/layout/default"/>
    <dgm:cxn modelId="{DD2452C2-5EB8-EB49-BC07-3A99BBDA29E2}" type="presParOf" srcId="{CCBE2363-98D7-8D4A-909B-84A8BB77BBAB}" destId="{D93DF391-8E0B-AC4C-8A74-854191C16430}" srcOrd="2" destOrd="0" presId="urn:microsoft.com/office/officeart/2005/8/layout/default"/>
    <dgm:cxn modelId="{493960A7-025A-7A47-A76A-9F2DF387B369}" type="presParOf" srcId="{CCBE2363-98D7-8D4A-909B-84A8BB77BBAB}" destId="{0F01EAA7-A9E3-EA4B-A457-6D1EEE35D5C9}" srcOrd="3" destOrd="0" presId="urn:microsoft.com/office/officeart/2005/8/layout/default"/>
    <dgm:cxn modelId="{E318582C-6C54-4948-8295-A346CEF4E636}" type="presParOf" srcId="{CCBE2363-98D7-8D4A-909B-84A8BB77BBAB}" destId="{1417DA8B-A6A0-E840-91D4-A036DD9AE6C7}" srcOrd="4" destOrd="0" presId="urn:microsoft.com/office/officeart/2005/8/layout/default"/>
    <dgm:cxn modelId="{FAA101D7-255A-7944-BCE8-5867B9BA6B4E}" type="presParOf" srcId="{CCBE2363-98D7-8D4A-909B-84A8BB77BBAB}" destId="{EE44FA82-B998-F244-B6D2-07E6D4727C96}" srcOrd="5" destOrd="0" presId="urn:microsoft.com/office/officeart/2005/8/layout/default"/>
    <dgm:cxn modelId="{F0BADE05-D83A-4E45-B56E-36EAE1ECF069}" type="presParOf" srcId="{CCBE2363-98D7-8D4A-909B-84A8BB77BBAB}" destId="{90C55070-4EAD-214E-BC10-D4C5B37E3638}" srcOrd="6" destOrd="0" presId="urn:microsoft.com/office/officeart/2005/8/layout/default"/>
    <dgm:cxn modelId="{E3269F91-54B8-9A4D-A62C-F75175652CFD}" type="presParOf" srcId="{CCBE2363-98D7-8D4A-909B-84A8BB77BBAB}" destId="{8155181F-29AB-AB43-BB6D-32C8EAC19135}" srcOrd="7" destOrd="0" presId="urn:microsoft.com/office/officeart/2005/8/layout/default"/>
    <dgm:cxn modelId="{4900550F-C08D-194D-9E90-E569B03801E9}" type="presParOf" srcId="{CCBE2363-98D7-8D4A-909B-84A8BB77BBAB}" destId="{A3AB496A-FF6A-1D45-A67B-C0D94BF188AE}" srcOrd="8" destOrd="0" presId="urn:microsoft.com/office/officeart/2005/8/layout/default"/>
    <dgm:cxn modelId="{EC20A6F5-C66D-8442-BD80-9340A39A9388}" type="presParOf" srcId="{CCBE2363-98D7-8D4A-909B-84A8BB77BBAB}" destId="{2C592AF8-26B0-134B-9512-EF2A6F45B6A1}" srcOrd="9" destOrd="0" presId="urn:microsoft.com/office/officeart/2005/8/layout/default"/>
    <dgm:cxn modelId="{D597118E-3934-924C-BFA5-635F9A202578}" type="presParOf" srcId="{CCBE2363-98D7-8D4A-909B-84A8BB77BBAB}" destId="{D811E6A1-65A3-0940-A0D1-980CB516196F}" srcOrd="10" destOrd="0" presId="urn:microsoft.com/office/officeart/2005/8/layout/default"/>
    <dgm:cxn modelId="{F45655F1-99D7-6749-BE3E-BF61E580DBF1}" type="presParOf" srcId="{CCBE2363-98D7-8D4A-909B-84A8BB77BBAB}" destId="{C8337653-026E-F046-A078-7F21406008C2}" srcOrd="11" destOrd="0" presId="urn:microsoft.com/office/officeart/2005/8/layout/default"/>
    <dgm:cxn modelId="{F4DB0C22-F4AC-554A-989C-D3ADF808D782}" type="presParOf" srcId="{CCBE2363-98D7-8D4A-909B-84A8BB77BBAB}" destId="{63B6B8B9-82C5-884F-8A06-2FE1E1140E3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A2A5CC-974D-4DA7-8510-7A6FC1E9314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1CAE564-BBD1-4E31-8D12-C1E12E53F6AF}">
      <dgm:prSet custT="1"/>
      <dgm:spPr/>
      <dgm:t>
        <a:bodyPr/>
        <a:lstStyle/>
        <a:p>
          <a:r>
            <a:rPr lang="en-US" sz="1600" b="1" i="0" dirty="0"/>
            <a:t>Develop Hypothesis Test and </a:t>
          </a:r>
          <a:r>
            <a:rPr lang="en-US" sz="1600" b="1" i="0" dirty="0" err="1"/>
            <a:t>Algorithims</a:t>
          </a:r>
          <a:endParaRPr lang="en-US" sz="1600" b="1" i="0" dirty="0"/>
        </a:p>
        <a:p>
          <a:r>
            <a:rPr lang="en-US" sz="1600" b="1" i="0" dirty="0"/>
            <a:t>Test for Comparing:</a:t>
          </a:r>
          <a:br>
            <a:rPr lang="en-US" sz="1600" b="1" i="0" dirty="0"/>
          </a:br>
          <a:r>
            <a:rPr lang="en-US" sz="1600" b="1" i="0" dirty="0"/>
            <a:t>T test, </a:t>
          </a:r>
          <a:r>
            <a:rPr lang="en-US" sz="1600" b="1" i="0" dirty="0" err="1"/>
            <a:t>Anova</a:t>
          </a:r>
          <a:r>
            <a:rPr lang="en-US" sz="1600" b="1" i="0" dirty="0"/>
            <a:t> and Post hoc to measure the difference and which group are different.</a:t>
          </a:r>
          <a:endParaRPr lang="en-US" sz="1600" b="1" dirty="0"/>
        </a:p>
      </dgm:t>
    </dgm:pt>
    <dgm:pt modelId="{CC6EA3AF-5550-40A2-9361-015DE38F8859}" type="parTrans" cxnId="{9E7FAF8A-F908-4C1A-BE4C-79063E9F6FAE}">
      <dgm:prSet/>
      <dgm:spPr/>
      <dgm:t>
        <a:bodyPr/>
        <a:lstStyle/>
        <a:p>
          <a:endParaRPr lang="en-US"/>
        </a:p>
      </dgm:t>
    </dgm:pt>
    <dgm:pt modelId="{406143B5-C6DB-4986-B4D6-CDE560394B17}" type="sibTrans" cxnId="{9E7FAF8A-F908-4C1A-BE4C-79063E9F6FAE}">
      <dgm:prSet/>
      <dgm:spPr/>
      <dgm:t>
        <a:bodyPr/>
        <a:lstStyle/>
        <a:p>
          <a:endParaRPr lang="en-US"/>
        </a:p>
      </dgm:t>
    </dgm:pt>
    <dgm:pt modelId="{7E252549-81CB-4F33-AC36-A035D6F9FE58}">
      <dgm:prSet custT="1"/>
      <dgm:spPr/>
      <dgm:t>
        <a:bodyPr/>
        <a:lstStyle/>
        <a:p>
          <a:r>
            <a:rPr lang="en-US" sz="1600" b="1" i="0" dirty="0"/>
            <a:t>Test for Independence:</a:t>
          </a:r>
          <a:br>
            <a:rPr lang="en-US" sz="1600" b="1" i="0" dirty="0"/>
          </a:br>
          <a:r>
            <a:rPr lang="en-US" sz="1600" b="1" i="0" dirty="0"/>
            <a:t>Chi-Square test to determine if there's an association between two categorical variables</a:t>
          </a:r>
          <a:r>
            <a:rPr lang="en-US" sz="1400" b="0" i="0" dirty="0"/>
            <a:t>.</a:t>
          </a:r>
          <a:endParaRPr lang="en-US" sz="1400" dirty="0"/>
        </a:p>
      </dgm:t>
    </dgm:pt>
    <dgm:pt modelId="{2EBC1847-A854-4D09-B659-E66B681165A4}" type="parTrans" cxnId="{AAB69C34-4AF2-44E6-BF08-2C2955A6A2D1}">
      <dgm:prSet/>
      <dgm:spPr/>
      <dgm:t>
        <a:bodyPr/>
        <a:lstStyle/>
        <a:p>
          <a:endParaRPr lang="en-US"/>
        </a:p>
      </dgm:t>
    </dgm:pt>
    <dgm:pt modelId="{002F00A3-C14F-4C22-A65B-1E44D6B11ECE}" type="sibTrans" cxnId="{AAB69C34-4AF2-44E6-BF08-2C2955A6A2D1}">
      <dgm:prSet/>
      <dgm:spPr/>
      <dgm:t>
        <a:bodyPr/>
        <a:lstStyle/>
        <a:p>
          <a:endParaRPr lang="en-US"/>
        </a:p>
      </dgm:t>
    </dgm:pt>
    <dgm:pt modelId="{2F60B03F-D488-425C-9FFF-94552266D501}">
      <dgm:prSet custT="1"/>
      <dgm:spPr/>
      <dgm:t>
        <a:bodyPr/>
        <a:lstStyle/>
        <a:p>
          <a:r>
            <a:rPr lang="en-US" sz="1600" b="1" i="0" kern="1200" dirty="0">
              <a:solidFill>
                <a:prstClr val="white"/>
              </a:solidFill>
              <a:latin typeface="Century Gothic" panose="020B0502020202020204"/>
              <a:ea typeface="+mn-ea"/>
              <a:cs typeface="+mn-cs"/>
            </a:rPr>
            <a:t>Tests for Correlation:</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Pearson Correlation: Relationship between two Continuous Variables</a:t>
          </a:r>
          <a:br>
            <a:rPr lang="en-US" sz="1600" b="1" i="0" kern="1200" dirty="0">
              <a:solidFill>
                <a:prstClr val="white"/>
              </a:solidFill>
              <a:latin typeface="Century Gothic" panose="020B0502020202020204"/>
              <a:ea typeface="+mn-ea"/>
              <a:cs typeface="+mn-cs"/>
            </a:rPr>
          </a:br>
          <a:r>
            <a:rPr lang="en-US" sz="1600" b="1" i="0" kern="1200" dirty="0" err="1">
              <a:solidFill>
                <a:prstClr val="white"/>
              </a:solidFill>
              <a:latin typeface="Century Gothic" panose="020B0502020202020204"/>
              <a:ea typeface="+mn-ea"/>
              <a:cs typeface="+mn-cs"/>
            </a:rPr>
            <a:t>Sperman</a:t>
          </a:r>
          <a:r>
            <a:rPr lang="en-US" sz="1600" b="1" i="0" kern="1200" dirty="0">
              <a:solidFill>
                <a:prstClr val="white"/>
              </a:solidFill>
              <a:latin typeface="Century Gothic" panose="020B0502020202020204"/>
              <a:ea typeface="+mn-ea"/>
              <a:cs typeface="+mn-cs"/>
            </a:rPr>
            <a:t> rank Correlation: Relationship between ordinal or continuous variables</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Normal Distribution Test:</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Shapiro-</a:t>
          </a:r>
          <a:r>
            <a:rPr lang="en-US" sz="1600" b="1" i="0" kern="1200" dirty="0" err="1">
              <a:solidFill>
                <a:prstClr val="white"/>
              </a:solidFill>
              <a:latin typeface="Century Gothic" panose="020B0502020202020204"/>
              <a:ea typeface="+mn-ea"/>
              <a:cs typeface="+mn-cs"/>
            </a:rPr>
            <a:t>Willk</a:t>
          </a:r>
          <a:r>
            <a:rPr lang="en-US" sz="1600" b="1" i="0" kern="1200" dirty="0">
              <a:solidFill>
                <a:prstClr val="white"/>
              </a:solidFill>
              <a:latin typeface="Century Gothic" panose="020B0502020202020204"/>
              <a:ea typeface="+mn-ea"/>
              <a:cs typeface="+mn-cs"/>
            </a:rPr>
            <a:t> Test</a:t>
          </a:r>
        </a:p>
      </dgm:t>
    </dgm:pt>
    <dgm:pt modelId="{6BD6A0ED-E595-4E20-A31C-026CAD22059E}" type="parTrans" cxnId="{0145C60F-E014-4B51-AC2A-1594751AAC99}">
      <dgm:prSet/>
      <dgm:spPr/>
      <dgm:t>
        <a:bodyPr/>
        <a:lstStyle/>
        <a:p>
          <a:endParaRPr lang="en-US"/>
        </a:p>
      </dgm:t>
    </dgm:pt>
    <dgm:pt modelId="{F77E0BA8-7910-4BAA-8B4F-5F8BAA29A60E}" type="sibTrans" cxnId="{0145C60F-E014-4B51-AC2A-1594751AAC99}">
      <dgm:prSet/>
      <dgm:spPr/>
      <dgm:t>
        <a:bodyPr/>
        <a:lstStyle/>
        <a:p>
          <a:endParaRPr lang="en-US"/>
        </a:p>
      </dgm:t>
    </dgm:pt>
    <dgm:pt modelId="{DA713E85-9900-4753-A10E-51B0F7A6FC2A}">
      <dgm:prSet custT="1"/>
      <dgm:spPr/>
      <dgm:t>
        <a:bodyPr/>
        <a:lstStyle/>
        <a:p>
          <a:r>
            <a:rPr lang="en-US" sz="1600" b="1" i="0" dirty="0"/>
            <a:t>Non-</a:t>
          </a:r>
          <a:r>
            <a:rPr lang="en-US" sz="1600" b="1" i="0" dirty="0" err="1"/>
            <a:t>parametrics</a:t>
          </a:r>
          <a:r>
            <a:rPr lang="en-US" sz="1600" b="1" i="0" dirty="0"/>
            <a:t> Test: Friedman test</a:t>
          </a:r>
          <a:br>
            <a:rPr lang="en-US" sz="1600" b="1" i="0" dirty="0"/>
          </a:br>
          <a:r>
            <a:rPr lang="en-US" sz="1600" b="1" i="0" dirty="0"/>
            <a:t>Time Series Analysis: Augment Dickey Fuller</a:t>
          </a:r>
        </a:p>
        <a:p>
          <a:br>
            <a:rPr lang="en-US" sz="1600" b="1" i="0" dirty="0"/>
          </a:br>
          <a:endParaRPr lang="en-US" sz="1600" b="1" dirty="0"/>
        </a:p>
      </dgm:t>
    </dgm:pt>
    <dgm:pt modelId="{D224F407-AF93-40D4-941A-B7B5AD135B78}" type="parTrans" cxnId="{E8AF9A53-2F10-452B-9D1B-C9761C5A0AED}">
      <dgm:prSet/>
      <dgm:spPr/>
      <dgm:t>
        <a:bodyPr/>
        <a:lstStyle/>
        <a:p>
          <a:endParaRPr lang="en-US"/>
        </a:p>
      </dgm:t>
    </dgm:pt>
    <dgm:pt modelId="{8CFCB845-3D77-4C2F-AC11-3EED99B6A89D}" type="sibTrans" cxnId="{E8AF9A53-2F10-452B-9D1B-C9761C5A0AED}">
      <dgm:prSet/>
      <dgm:spPr/>
      <dgm:t>
        <a:bodyPr/>
        <a:lstStyle/>
        <a:p>
          <a:endParaRPr lang="en-US"/>
        </a:p>
      </dgm:t>
    </dgm:pt>
    <dgm:pt modelId="{034380A6-D54D-3142-96A7-2D5CC8EA77CB}" type="pres">
      <dgm:prSet presAssocID="{A7A2A5CC-974D-4DA7-8510-7A6FC1E93143}" presName="linear" presStyleCnt="0">
        <dgm:presLayoutVars>
          <dgm:animLvl val="lvl"/>
          <dgm:resizeHandles val="exact"/>
        </dgm:presLayoutVars>
      </dgm:prSet>
      <dgm:spPr/>
    </dgm:pt>
    <dgm:pt modelId="{79FD14CF-8A38-3448-A1CF-F56A3A2E1A0E}" type="pres">
      <dgm:prSet presAssocID="{A1CAE564-BBD1-4E31-8D12-C1E12E53F6AF}" presName="parentText" presStyleLbl="node1" presStyleIdx="0" presStyleCnt="4" custScaleY="96004" custLinFactY="-1022" custLinFactNeighborX="4" custLinFactNeighborY="-100000">
        <dgm:presLayoutVars>
          <dgm:chMax val="0"/>
          <dgm:bulletEnabled val="1"/>
        </dgm:presLayoutVars>
      </dgm:prSet>
      <dgm:spPr/>
    </dgm:pt>
    <dgm:pt modelId="{4BA13FEF-F662-E546-B139-4DABACFBA9EA}" type="pres">
      <dgm:prSet presAssocID="{406143B5-C6DB-4986-B4D6-CDE560394B17}" presName="spacer" presStyleCnt="0"/>
      <dgm:spPr/>
    </dgm:pt>
    <dgm:pt modelId="{25CDCC61-F7EC-AD47-85C5-216E0914DFBE}" type="pres">
      <dgm:prSet presAssocID="{7E252549-81CB-4F33-AC36-A035D6F9FE58}" presName="parentText" presStyleLbl="node1" presStyleIdx="1" presStyleCnt="4" custScaleY="77172">
        <dgm:presLayoutVars>
          <dgm:chMax val="0"/>
          <dgm:bulletEnabled val="1"/>
        </dgm:presLayoutVars>
      </dgm:prSet>
      <dgm:spPr/>
    </dgm:pt>
    <dgm:pt modelId="{2ABB98C7-D22A-C54F-948F-9EA03C09E871}" type="pres">
      <dgm:prSet presAssocID="{002F00A3-C14F-4C22-A65B-1E44D6B11ECE}" presName="spacer" presStyleCnt="0"/>
      <dgm:spPr/>
    </dgm:pt>
    <dgm:pt modelId="{38E7FDEB-50D2-9C4D-BC78-F9B0770B1AAB}" type="pres">
      <dgm:prSet presAssocID="{2F60B03F-D488-425C-9FFF-94552266D501}" presName="parentText" presStyleLbl="node1" presStyleIdx="2" presStyleCnt="4" custScaleY="114669" custLinFactNeighborX="4" custLinFactNeighborY="-53449">
        <dgm:presLayoutVars>
          <dgm:chMax val="0"/>
          <dgm:bulletEnabled val="1"/>
        </dgm:presLayoutVars>
      </dgm:prSet>
      <dgm:spPr/>
    </dgm:pt>
    <dgm:pt modelId="{A616C5B5-B03A-CD4D-9E86-79871B51C823}" type="pres">
      <dgm:prSet presAssocID="{F77E0BA8-7910-4BAA-8B4F-5F8BAA29A60E}" presName="spacer" presStyleCnt="0"/>
      <dgm:spPr/>
    </dgm:pt>
    <dgm:pt modelId="{0F46163B-E898-9F4B-B078-D60CBA2F1AD6}" type="pres">
      <dgm:prSet presAssocID="{DA713E85-9900-4753-A10E-51B0F7A6FC2A}" presName="parentText" presStyleLbl="node1" presStyleIdx="3" presStyleCnt="4" custScaleY="83697">
        <dgm:presLayoutVars>
          <dgm:chMax val="0"/>
          <dgm:bulletEnabled val="1"/>
        </dgm:presLayoutVars>
      </dgm:prSet>
      <dgm:spPr/>
    </dgm:pt>
  </dgm:ptLst>
  <dgm:cxnLst>
    <dgm:cxn modelId="{0145C60F-E014-4B51-AC2A-1594751AAC99}" srcId="{A7A2A5CC-974D-4DA7-8510-7A6FC1E93143}" destId="{2F60B03F-D488-425C-9FFF-94552266D501}" srcOrd="2" destOrd="0" parTransId="{6BD6A0ED-E595-4E20-A31C-026CAD22059E}" sibTransId="{F77E0BA8-7910-4BAA-8B4F-5F8BAA29A60E}"/>
    <dgm:cxn modelId="{AAB69C34-4AF2-44E6-BF08-2C2955A6A2D1}" srcId="{A7A2A5CC-974D-4DA7-8510-7A6FC1E93143}" destId="{7E252549-81CB-4F33-AC36-A035D6F9FE58}" srcOrd="1" destOrd="0" parTransId="{2EBC1847-A854-4D09-B659-E66B681165A4}" sibTransId="{002F00A3-C14F-4C22-A65B-1E44D6B11ECE}"/>
    <dgm:cxn modelId="{E8AF9A53-2F10-452B-9D1B-C9761C5A0AED}" srcId="{A7A2A5CC-974D-4DA7-8510-7A6FC1E93143}" destId="{DA713E85-9900-4753-A10E-51B0F7A6FC2A}" srcOrd="3" destOrd="0" parTransId="{D224F407-AF93-40D4-941A-B7B5AD135B78}" sibTransId="{8CFCB845-3D77-4C2F-AC11-3EED99B6A89D}"/>
    <dgm:cxn modelId="{A2FCCA53-77D0-F843-BF08-E4E62C17611E}" type="presOf" srcId="{DA713E85-9900-4753-A10E-51B0F7A6FC2A}" destId="{0F46163B-E898-9F4B-B078-D60CBA2F1AD6}" srcOrd="0" destOrd="0" presId="urn:microsoft.com/office/officeart/2005/8/layout/vList2"/>
    <dgm:cxn modelId="{73684C58-161B-4642-954D-05C46D9165E4}" type="presOf" srcId="{2F60B03F-D488-425C-9FFF-94552266D501}" destId="{38E7FDEB-50D2-9C4D-BC78-F9B0770B1AAB}" srcOrd="0" destOrd="0" presId="urn:microsoft.com/office/officeart/2005/8/layout/vList2"/>
    <dgm:cxn modelId="{17CE635F-828C-9F4C-8ADD-BE3A7A8DA53F}" type="presOf" srcId="{7E252549-81CB-4F33-AC36-A035D6F9FE58}" destId="{25CDCC61-F7EC-AD47-85C5-216E0914DFBE}" srcOrd="0" destOrd="0" presId="urn:microsoft.com/office/officeart/2005/8/layout/vList2"/>
    <dgm:cxn modelId="{9E7FAF8A-F908-4C1A-BE4C-79063E9F6FAE}" srcId="{A7A2A5CC-974D-4DA7-8510-7A6FC1E93143}" destId="{A1CAE564-BBD1-4E31-8D12-C1E12E53F6AF}" srcOrd="0" destOrd="0" parTransId="{CC6EA3AF-5550-40A2-9361-015DE38F8859}" sibTransId="{406143B5-C6DB-4986-B4D6-CDE560394B17}"/>
    <dgm:cxn modelId="{2FBA1F90-6127-9C4A-89DA-E4CB510F85DC}" type="presOf" srcId="{A1CAE564-BBD1-4E31-8D12-C1E12E53F6AF}" destId="{79FD14CF-8A38-3448-A1CF-F56A3A2E1A0E}" srcOrd="0" destOrd="0" presId="urn:microsoft.com/office/officeart/2005/8/layout/vList2"/>
    <dgm:cxn modelId="{E9D6B8FE-C2E4-264F-878A-0A4187C9A534}" type="presOf" srcId="{A7A2A5CC-974D-4DA7-8510-7A6FC1E93143}" destId="{034380A6-D54D-3142-96A7-2D5CC8EA77CB}" srcOrd="0" destOrd="0" presId="urn:microsoft.com/office/officeart/2005/8/layout/vList2"/>
    <dgm:cxn modelId="{1B128A24-1061-A043-9F65-EC02A147377F}" type="presParOf" srcId="{034380A6-D54D-3142-96A7-2D5CC8EA77CB}" destId="{79FD14CF-8A38-3448-A1CF-F56A3A2E1A0E}" srcOrd="0" destOrd="0" presId="urn:microsoft.com/office/officeart/2005/8/layout/vList2"/>
    <dgm:cxn modelId="{E1D7194F-1637-7C45-812A-976DF3F5EBA5}" type="presParOf" srcId="{034380A6-D54D-3142-96A7-2D5CC8EA77CB}" destId="{4BA13FEF-F662-E546-B139-4DABACFBA9EA}" srcOrd="1" destOrd="0" presId="urn:microsoft.com/office/officeart/2005/8/layout/vList2"/>
    <dgm:cxn modelId="{00A6F999-3F76-954B-96C4-304725A2A159}" type="presParOf" srcId="{034380A6-D54D-3142-96A7-2D5CC8EA77CB}" destId="{25CDCC61-F7EC-AD47-85C5-216E0914DFBE}" srcOrd="2" destOrd="0" presId="urn:microsoft.com/office/officeart/2005/8/layout/vList2"/>
    <dgm:cxn modelId="{00A38697-EC5D-814C-87EB-0DF8A7A3D603}" type="presParOf" srcId="{034380A6-D54D-3142-96A7-2D5CC8EA77CB}" destId="{2ABB98C7-D22A-C54F-948F-9EA03C09E871}" srcOrd="3" destOrd="0" presId="urn:microsoft.com/office/officeart/2005/8/layout/vList2"/>
    <dgm:cxn modelId="{6937A572-4AFD-054F-8FAB-B678C8D00AE1}" type="presParOf" srcId="{034380A6-D54D-3142-96A7-2D5CC8EA77CB}" destId="{38E7FDEB-50D2-9C4D-BC78-F9B0770B1AAB}" srcOrd="4" destOrd="0" presId="urn:microsoft.com/office/officeart/2005/8/layout/vList2"/>
    <dgm:cxn modelId="{5CE0FB29-7030-9D47-8AEC-5B61AA310867}" type="presParOf" srcId="{034380A6-D54D-3142-96A7-2D5CC8EA77CB}" destId="{A616C5B5-B03A-CD4D-9E86-79871B51C823}" srcOrd="5" destOrd="0" presId="urn:microsoft.com/office/officeart/2005/8/layout/vList2"/>
    <dgm:cxn modelId="{0EB269F2-308E-0647-AD53-49995F6D7B34}" type="presParOf" srcId="{034380A6-D54D-3142-96A7-2D5CC8EA77CB}" destId="{0F46163B-E898-9F4B-B078-D60CBA2F1A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13CE8-D154-4AF2-9828-5B44A67A4A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65667C6-98C4-41DB-B0F5-81D18382135F}">
      <dgm:prSet/>
      <dgm:spPr/>
      <dgm:t>
        <a:bodyPr/>
        <a:lstStyle/>
        <a:p>
          <a:r>
            <a:rPr lang="en-US" b="0" i="0"/>
            <a:t>Supervised Methods</a:t>
          </a:r>
          <a:endParaRPr lang="en-US"/>
        </a:p>
      </dgm:t>
    </dgm:pt>
    <dgm:pt modelId="{C9D8CB1C-57C9-469D-84D8-B12174EE8A1D}" type="parTrans" cxnId="{190B6E16-DD12-4BDF-8A7D-B1B94B74F7B4}">
      <dgm:prSet/>
      <dgm:spPr/>
      <dgm:t>
        <a:bodyPr/>
        <a:lstStyle/>
        <a:p>
          <a:endParaRPr lang="en-US"/>
        </a:p>
      </dgm:t>
    </dgm:pt>
    <dgm:pt modelId="{1CE0BE3E-3C9D-4FC1-8D0D-04AA7356D56E}" type="sibTrans" cxnId="{190B6E16-DD12-4BDF-8A7D-B1B94B74F7B4}">
      <dgm:prSet/>
      <dgm:spPr/>
      <dgm:t>
        <a:bodyPr/>
        <a:lstStyle/>
        <a:p>
          <a:endParaRPr lang="en-US"/>
        </a:p>
      </dgm:t>
    </dgm:pt>
    <dgm:pt modelId="{17F4E513-A130-4EA7-8D0E-9D4A73E44ADB}">
      <dgm:prSet/>
      <dgm:spPr/>
      <dgm:t>
        <a:bodyPr/>
        <a:lstStyle/>
        <a:p>
          <a:r>
            <a:rPr lang="en-US" b="0" i="0" dirty="0"/>
            <a:t>Decision Tree</a:t>
          </a:r>
          <a:endParaRPr lang="en-US" dirty="0"/>
        </a:p>
      </dgm:t>
    </dgm:pt>
    <dgm:pt modelId="{420AE61A-BFA9-4A3F-9A95-B3E475CF771A}" type="parTrans" cxnId="{15ED740F-F74B-40FD-851D-3634CB0071E9}">
      <dgm:prSet/>
      <dgm:spPr/>
      <dgm:t>
        <a:bodyPr/>
        <a:lstStyle/>
        <a:p>
          <a:endParaRPr lang="en-US"/>
        </a:p>
      </dgm:t>
    </dgm:pt>
    <dgm:pt modelId="{0D808321-19F8-48CE-A1A6-B30AB8E5042D}" type="sibTrans" cxnId="{15ED740F-F74B-40FD-851D-3634CB0071E9}">
      <dgm:prSet/>
      <dgm:spPr/>
      <dgm:t>
        <a:bodyPr/>
        <a:lstStyle/>
        <a:p>
          <a:endParaRPr lang="en-US"/>
        </a:p>
      </dgm:t>
    </dgm:pt>
    <dgm:pt modelId="{4D618914-2617-41DE-847E-6D233FD94C27}">
      <dgm:prSet/>
      <dgm:spPr/>
      <dgm:t>
        <a:bodyPr/>
        <a:lstStyle/>
        <a:p>
          <a:r>
            <a:rPr lang="en-US" b="0" i="0" dirty="0"/>
            <a:t>KNN</a:t>
          </a:r>
          <a:endParaRPr lang="en-US" dirty="0"/>
        </a:p>
      </dgm:t>
    </dgm:pt>
    <dgm:pt modelId="{D0668007-0400-494D-9318-9CDD809F756A}" type="parTrans" cxnId="{B36BF4FB-3C60-4A15-AB12-5FFD60A35E8B}">
      <dgm:prSet/>
      <dgm:spPr/>
      <dgm:t>
        <a:bodyPr/>
        <a:lstStyle/>
        <a:p>
          <a:endParaRPr lang="en-US"/>
        </a:p>
      </dgm:t>
    </dgm:pt>
    <dgm:pt modelId="{3361C2E5-D691-4105-9509-93A8CF48D801}" type="sibTrans" cxnId="{B36BF4FB-3C60-4A15-AB12-5FFD60A35E8B}">
      <dgm:prSet/>
      <dgm:spPr/>
      <dgm:t>
        <a:bodyPr/>
        <a:lstStyle/>
        <a:p>
          <a:endParaRPr lang="en-US"/>
        </a:p>
      </dgm:t>
    </dgm:pt>
    <dgm:pt modelId="{E2B81802-DBCF-4D01-B5AE-91B2C333EBFB}">
      <dgm:prSet/>
      <dgm:spPr/>
      <dgm:t>
        <a:bodyPr/>
        <a:lstStyle/>
        <a:p>
          <a:r>
            <a:rPr lang="en-US" b="0" i="0"/>
            <a:t>SVM</a:t>
          </a:r>
          <a:endParaRPr lang="en-US"/>
        </a:p>
      </dgm:t>
    </dgm:pt>
    <dgm:pt modelId="{8A882898-E14A-4E86-B8A2-2CCB7F550EC9}" type="parTrans" cxnId="{CAC16F9E-9C0E-4109-8BDB-96822B5051BE}">
      <dgm:prSet/>
      <dgm:spPr/>
      <dgm:t>
        <a:bodyPr/>
        <a:lstStyle/>
        <a:p>
          <a:endParaRPr lang="en-US"/>
        </a:p>
      </dgm:t>
    </dgm:pt>
    <dgm:pt modelId="{E3B8F289-AF57-4771-A486-B69E4264A84E}" type="sibTrans" cxnId="{CAC16F9E-9C0E-4109-8BDB-96822B5051BE}">
      <dgm:prSet/>
      <dgm:spPr/>
      <dgm:t>
        <a:bodyPr/>
        <a:lstStyle/>
        <a:p>
          <a:endParaRPr lang="en-US"/>
        </a:p>
      </dgm:t>
    </dgm:pt>
    <dgm:pt modelId="{76C8C69B-F970-4706-81AE-CB547C816494}">
      <dgm:prSet/>
      <dgm:spPr/>
      <dgm:t>
        <a:bodyPr/>
        <a:lstStyle/>
        <a:p>
          <a:r>
            <a:rPr lang="en-US" b="0" i="0"/>
            <a:t>Linear Regression</a:t>
          </a:r>
          <a:endParaRPr lang="en-US"/>
        </a:p>
      </dgm:t>
    </dgm:pt>
    <dgm:pt modelId="{91984AA6-B0C3-4A41-A3ED-96D2808A57A3}" type="parTrans" cxnId="{8305188C-4C69-423F-B7CD-21E5E948824A}">
      <dgm:prSet/>
      <dgm:spPr/>
      <dgm:t>
        <a:bodyPr/>
        <a:lstStyle/>
        <a:p>
          <a:endParaRPr lang="en-US"/>
        </a:p>
      </dgm:t>
    </dgm:pt>
    <dgm:pt modelId="{21A39CAB-1F60-4437-8721-1059B0511F07}" type="sibTrans" cxnId="{8305188C-4C69-423F-B7CD-21E5E948824A}">
      <dgm:prSet/>
      <dgm:spPr/>
      <dgm:t>
        <a:bodyPr/>
        <a:lstStyle/>
        <a:p>
          <a:endParaRPr lang="en-US"/>
        </a:p>
      </dgm:t>
    </dgm:pt>
    <dgm:pt modelId="{5EBF4323-C7DB-44BC-966A-37B584EF73DB}">
      <dgm:prSet/>
      <dgm:spPr/>
      <dgm:t>
        <a:bodyPr/>
        <a:lstStyle/>
        <a:p>
          <a:r>
            <a:rPr lang="en-US" b="0" i="0"/>
            <a:t>Ensemble</a:t>
          </a:r>
          <a:endParaRPr lang="en-US"/>
        </a:p>
      </dgm:t>
    </dgm:pt>
    <dgm:pt modelId="{77559D5B-E760-4CCF-B04D-D362D0E243A7}" type="parTrans" cxnId="{C0E73A01-35F6-489A-82D3-2033014B748E}">
      <dgm:prSet/>
      <dgm:spPr/>
      <dgm:t>
        <a:bodyPr/>
        <a:lstStyle/>
        <a:p>
          <a:endParaRPr lang="en-US"/>
        </a:p>
      </dgm:t>
    </dgm:pt>
    <dgm:pt modelId="{725C0E78-6493-422E-933E-2C79DF7C072C}" type="sibTrans" cxnId="{C0E73A01-35F6-489A-82D3-2033014B748E}">
      <dgm:prSet/>
      <dgm:spPr/>
      <dgm:t>
        <a:bodyPr/>
        <a:lstStyle/>
        <a:p>
          <a:endParaRPr lang="en-US"/>
        </a:p>
      </dgm:t>
    </dgm:pt>
    <dgm:pt modelId="{FC553C2A-0DEC-4594-9A6B-58DE1AD05BDD}">
      <dgm:prSet/>
      <dgm:spPr/>
      <dgm:t>
        <a:bodyPr/>
        <a:lstStyle/>
        <a:p>
          <a:r>
            <a:rPr lang="en-US" b="0" i="0"/>
            <a:t>Unsupervised Methods	</a:t>
          </a:r>
          <a:endParaRPr lang="en-US"/>
        </a:p>
      </dgm:t>
    </dgm:pt>
    <dgm:pt modelId="{9A879850-972D-4822-8A63-8BEA51B0FF02}" type="parTrans" cxnId="{7B218E2F-7036-4ECC-9823-C0A916D7EFF8}">
      <dgm:prSet/>
      <dgm:spPr/>
      <dgm:t>
        <a:bodyPr/>
        <a:lstStyle/>
        <a:p>
          <a:endParaRPr lang="en-US"/>
        </a:p>
      </dgm:t>
    </dgm:pt>
    <dgm:pt modelId="{D82E8344-A551-4F71-98F2-5BB44684EBE0}" type="sibTrans" cxnId="{7B218E2F-7036-4ECC-9823-C0A916D7EFF8}">
      <dgm:prSet/>
      <dgm:spPr/>
      <dgm:t>
        <a:bodyPr/>
        <a:lstStyle/>
        <a:p>
          <a:endParaRPr lang="en-US"/>
        </a:p>
      </dgm:t>
    </dgm:pt>
    <dgm:pt modelId="{F0E4F12A-CC31-4BE3-B04D-CC0E40392C72}">
      <dgm:prSet/>
      <dgm:spPr/>
      <dgm:t>
        <a:bodyPr/>
        <a:lstStyle/>
        <a:p>
          <a:r>
            <a:rPr lang="en-US" b="0" i="0"/>
            <a:t>K-Means</a:t>
          </a:r>
          <a:endParaRPr lang="en-US"/>
        </a:p>
      </dgm:t>
    </dgm:pt>
    <dgm:pt modelId="{CEC83DE5-35E0-46E0-AB30-BD76CD7CEA54}" type="parTrans" cxnId="{8F4A6237-E672-4F6C-AECB-D752008E35E5}">
      <dgm:prSet/>
      <dgm:spPr/>
      <dgm:t>
        <a:bodyPr/>
        <a:lstStyle/>
        <a:p>
          <a:endParaRPr lang="en-US"/>
        </a:p>
      </dgm:t>
    </dgm:pt>
    <dgm:pt modelId="{0BDAEC40-A1B4-4D9A-920E-F923B56F22F9}" type="sibTrans" cxnId="{8F4A6237-E672-4F6C-AECB-D752008E35E5}">
      <dgm:prSet/>
      <dgm:spPr/>
      <dgm:t>
        <a:bodyPr/>
        <a:lstStyle/>
        <a:p>
          <a:endParaRPr lang="en-US"/>
        </a:p>
      </dgm:t>
    </dgm:pt>
    <dgm:pt modelId="{8562251A-BD96-4088-B2A9-89F873B0440B}">
      <dgm:prSet/>
      <dgm:spPr/>
      <dgm:t>
        <a:bodyPr/>
        <a:lstStyle/>
        <a:p>
          <a:r>
            <a:rPr lang="en-US" b="0" i="0"/>
            <a:t>Anomaly</a:t>
          </a:r>
          <a:endParaRPr lang="en-US"/>
        </a:p>
      </dgm:t>
    </dgm:pt>
    <dgm:pt modelId="{4953F225-F235-4B79-907F-969895C8C3FB}" type="parTrans" cxnId="{6956CC85-8B49-4F29-85FF-8360B3EF03DB}">
      <dgm:prSet/>
      <dgm:spPr/>
      <dgm:t>
        <a:bodyPr/>
        <a:lstStyle/>
        <a:p>
          <a:endParaRPr lang="en-US"/>
        </a:p>
      </dgm:t>
    </dgm:pt>
    <dgm:pt modelId="{C577A678-CA0F-4CE1-9C2C-ACF92BB86D67}" type="sibTrans" cxnId="{6956CC85-8B49-4F29-85FF-8360B3EF03DB}">
      <dgm:prSet/>
      <dgm:spPr/>
      <dgm:t>
        <a:bodyPr/>
        <a:lstStyle/>
        <a:p>
          <a:endParaRPr lang="en-US"/>
        </a:p>
      </dgm:t>
    </dgm:pt>
    <dgm:pt modelId="{976C8336-1712-4C1F-8427-F1BF60542AB4}">
      <dgm:prSet/>
      <dgm:spPr/>
      <dgm:t>
        <a:bodyPr/>
        <a:lstStyle/>
        <a:p>
          <a:r>
            <a:rPr lang="en-US" b="0" i="0"/>
            <a:t>AssociateRules</a:t>
          </a:r>
          <a:endParaRPr lang="en-US"/>
        </a:p>
      </dgm:t>
    </dgm:pt>
    <dgm:pt modelId="{BD89A1C3-5D53-41D0-92A2-01A7194AA22D}" type="parTrans" cxnId="{45D287B6-512F-41C2-A7B4-F46570F6B8E5}">
      <dgm:prSet/>
      <dgm:spPr/>
      <dgm:t>
        <a:bodyPr/>
        <a:lstStyle/>
        <a:p>
          <a:endParaRPr lang="en-US"/>
        </a:p>
      </dgm:t>
    </dgm:pt>
    <dgm:pt modelId="{C5D1311E-637E-4846-BE86-62C4BE0BF705}" type="sibTrans" cxnId="{45D287B6-512F-41C2-A7B4-F46570F6B8E5}">
      <dgm:prSet/>
      <dgm:spPr/>
      <dgm:t>
        <a:bodyPr/>
        <a:lstStyle/>
        <a:p>
          <a:endParaRPr lang="en-US"/>
        </a:p>
      </dgm:t>
    </dgm:pt>
    <dgm:pt modelId="{EE7F3A92-E7F0-47FC-B43B-B3385C2D23E3}">
      <dgm:prSet/>
      <dgm:spPr/>
      <dgm:t>
        <a:bodyPr/>
        <a:lstStyle/>
        <a:p>
          <a:r>
            <a:rPr lang="en-US" b="0" i="0"/>
            <a:t>Time Series Data</a:t>
          </a:r>
          <a:endParaRPr lang="en-US"/>
        </a:p>
      </dgm:t>
    </dgm:pt>
    <dgm:pt modelId="{4E43F21B-23CC-4F44-92BD-057BC500AFF8}" type="parTrans" cxnId="{1EBDFF23-B304-4A45-9EC8-CD88C74D60DC}">
      <dgm:prSet/>
      <dgm:spPr/>
      <dgm:t>
        <a:bodyPr/>
        <a:lstStyle/>
        <a:p>
          <a:endParaRPr lang="en-US"/>
        </a:p>
      </dgm:t>
    </dgm:pt>
    <dgm:pt modelId="{9DD853EB-4DA3-4553-9C71-0B4754EB402F}" type="sibTrans" cxnId="{1EBDFF23-B304-4A45-9EC8-CD88C74D60DC}">
      <dgm:prSet/>
      <dgm:spPr/>
      <dgm:t>
        <a:bodyPr/>
        <a:lstStyle/>
        <a:p>
          <a:endParaRPr lang="en-US"/>
        </a:p>
      </dgm:t>
    </dgm:pt>
    <dgm:pt modelId="{98BDDDB2-EBFE-4D0E-9E2A-E22EF49298BA}">
      <dgm:prSet/>
      <dgm:spPr/>
      <dgm:t>
        <a:bodyPr/>
        <a:lstStyle/>
        <a:p>
          <a:r>
            <a:rPr lang="en-US" b="0" i="0"/>
            <a:t>Machine Learning approach</a:t>
          </a:r>
          <a:endParaRPr lang="en-US"/>
        </a:p>
      </dgm:t>
    </dgm:pt>
    <dgm:pt modelId="{D1107180-011B-4D8C-9057-2C6D0A0EBEC2}" type="parTrans" cxnId="{4ED13890-F5A7-46D4-ADBC-49AE40AE1A1D}">
      <dgm:prSet/>
      <dgm:spPr/>
      <dgm:t>
        <a:bodyPr/>
        <a:lstStyle/>
        <a:p>
          <a:endParaRPr lang="en-US"/>
        </a:p>
      </dgm:t>
    </dgm:pt>
    <dgm:pt modelId="{4C8AAA61-FE8F-4E94-904A-D32E0227A2FB}" type="sibTrans" cxnId="{4ED13890-F5A7-46D4-ADBC-49AE40AE1A1D}">
      <dgm:prSet/>
      <dgm:spPr/>
      <dgm:t>
        <a:bodyPr/>
        <a:lstStyle/>
        <a:p>
          <a:endParaRPr lang="en-US"/>
        </a:p>
      </dgm:t>
    </dgm:pt>
    <dgm:pt modelId="{6A9E9D20-BB6E-4A4F-9270-788CB1F58AC2}">
      <dgm:prSet/>
      <dgm:spPr/>
      <dgm:t>
        <a:bodyPr/>
        <a:lstStyle/>
        <a:p>
          <a:r>
            <a:rPr lang="en-US" b="0" i="0"/>
            <a:t>Elastic Net</a:t>
          </a:r>
          <a:endParaRPr lang="en-US"/>
        </a:p>
      </dgm:t>
    </dgm:pt>
    <dgm:pt modelId="{04431D05-69F1-4425-B0B1-703D106CE7A8}" type="parTrans" cxnId="{5CDCEFBF-C5A2-439E-9706-09809ECD6402}">
      <dgm:prSet/>
      <dgm:spPr/>
      <dgm:t>
        <a:bodyPr/>
        <a:lstStyle/>
        <a:p>
          <a:endParaRPr lang="en-US"/>
        </a:p>
      </dgm:t>
    </dgm:pt>
    <dgm:pt modelId="{8EFE49F2-3B77-431C-8619-A1AEB5C88C66}" type="sibTrans" cxnId="{5CDCEFBF-C5A2-439E-9706-09809ECD6402}">
      <dgm:prSet/>
      <dgm:spPr/>
      <dgm:t>
        <a:bodyPr/>
        <a:lstStyle/>
        <a:p>
          <a:endParaRPr lang="en-US"/>
        </a:p>
      </dgm:t>
    </dgm:pt>
    <dgm:pt modelId="{CD1C82B5-189E-4FCF-BEAC-B45239692D88}">
      <dgm:prSet/>
      <dgm:spPr/>
      <dgm:t>
        <a:bodyPr/>
        <a:lstStyle/>
        <a:p>
          <a:r>
            <a:rPr lang="en-US" b="0" i="0"/>
            <a:t>MARS</a:t>
          </a:r>
          <a:endParaRPr lang="en-US"/>
        </a:p>
      </dgm:t>
    </dgm:pt>
    <dgm:pt modelId="{852CBD3C-07C9-416E-9CF4-2582DF6050AB}" type="parTrans" cxnId="{271075F1-CECB-400C-9000-D00E13F68E0C}">
      <dgm:prSet/>
      <dgm:spPr/>
      <dgm:t>
        <a:bodyPr/>
        <a:lstStyle/>
        <a:p>
          <a:endParaRPr lang="en-US"/>
        </a:p>
      </dgm:t>
    </dgm:pt>
    <dgm:pt modelId="{3BEB9C8A-1CEE-48DA-AAD4-00208F17607C}" type="sibTrans" cxnId="{271075F1-CECB-400C-9000-D00E13F68E0C}">
      <dgm:prSet/>
      <dgm:spPr/>
      <dgm:t>
        <a:bodyPr/>
        <a:lstStyle/>
        <a:p>
          <a:endParaRPr lang="en-US"/>
        </a:p>
      </dgm:t>
    </dgm:pt>
    <dgm:pt modelId="{ABEA9959-D533-42C8-8926-6D3FEC9527FE}">
      <dgm:prSet/>
      <dgm:spPr/>
      <dgm:t>
        <a:bodyPr/>
        <a:lstStyle/>
        <a:p>
          <a:r>
            <a:rPr lang="en-US" b="0" i="0"/>
            <a:t>SVM</a:t>
          </a:r>
          <a:endParaRPr lang="en-US"/>
        </a:p>
      </dgm:t>
    </dgm:pt>
    <dgm:pt modelId="{424E7D30-7DFB-4CD7-8185-0519861F0A8C}" type="parTrans" cxnId="{9A99EA3D-D983-42B1-B686-3CA8B589944C}">
      <dgm:prSet/>
      <dgm:spPr/>
      <dgm:t>
        <a:bodyPr/>
        <a:lstStyle/>
        <a:p>
          <a:endParaRPr lang="en-US"/>
        </a:p>
      </dgm:t>
    </dgm:pt>
    <dgm:pt modelId="{4FD7F043-766C-4F1C-B870-7FA349F53D1C}" type="sibTrans" cxnId="{9A99EA3D-D983-42B1-B686-3CA8B589944C}">
      <dgm:prSet/>
      <dgm:spPr/>
      <dgm:t>
        <a:bodyPr/>
        <a:lstStyle/>
        <a:p>
          <a:endParaRPr lang="en-US"/>
        </a:p>
      </dgm:t>
    </dgm:pt>
    <dgm:pt modelId="{62C7FB5F-5243-40C1-95A1-8971BC1CA6FD}">
      <dgm:prSet/>
      <dgm:spPr/>
      <dgm:t>
        <a:bodyPr/>
        <a:lstStyle/>
        <a:p>
          <a:r>
            <a:rPr lang="en-US" b="0" i="0"/>
            <a:t>KNN</a:t>
          </a:r>
          <a:endParaRPr lang="en-US"/>
        </a:p>
      </dgm:t>
    </dgm:pt>
    <dgm:pt modelId="{B1BDBD2D-8840-405E-AFF3-0D07AC99ABCE}" type="parTrans" cxnId="{345B8637-37D2-4D08-8B62-A484975366AA}">
      <dgm:prSet/>
      <dgm:spPr/>
      <dgm:t>
        <a:bodyPr/>
        <a:lstStyle/>
        <a:p>
          <a:endParaRPr lang="en-US"/>
        </a:p>
      </dgm:t>
    </dgm:pt>
    <dgm:pt modelId="{08D13794-FAE1-4FE8-B5A6-E820C2FB24F3}" type="sibTrans" cxnId="{345B8637-37D2-4D08-8B62-A484975366AA}">
      <dgm:prSet/>
      <dgm:spPr/>
      <dgm:t>
        <a:bodyPr/>
        <a:lstStyle/>
        <a:p>
          <a:endParaRPr lang="en-US"/>
        </a:p>
      </dgm:t>
    </dgm:pt>
    <dgm:pt modelId="{98DEEF3E-311F-4FCC-92A0-6CFFC38DC8BD}">
      <dgm:prSet/>
      <dgm:spPr/>
      <dgm:t>
        <a:bodyPr/>
        <a:lstStyle/>
        <a:p>
          <a:r>
            <a:rPr lang="en-US" b="0" i="0"/>
            <a:t>Random Forest</a:t>
          </a:r>
          <a:endParaRPr lang="en-US"/>
        </a:p>
      </dgm:t>
    </dgm:pt>
    <dgm:pt modelId="{3109BF82-73F0-4857-8F62-5FDAE773DE89}" type="parTrans" cxnId="{5DA9DE51-51C2-4F2F-9485-C1E09B6BAA64}">
      <dgm:prSet/>
      <dgm:spPr/>
      <dgm:t>
        <a:bodyPr/>
        <a:lstStyle/>
        <a:p>
          <a:endParaRPr lang="en-US"/>
        </a:p>
      </dgm:t>
    </dgm:pt>
    <dgm:pt modelId="{0872B048-8B4C-464C-907B-9DB2F64E4423}" type="sibTrans" cxnId="{5DA9DE51-51C2-4F2F-9485-C1E09B6BAA64}">
      <dgm:prSet/>
      <dgm:spPr/>
      <dgm:t>
        <a:bodyPr/>
        <a:lstStyle/>
        <a:p>
          <a:endParaRPr lang="en-US"/>
        </a:p>
      </dgm:t>
    </dgm:pt>
    <dgm:pt modelId="{F8D3CF80-D7D6-4671-9804-37B2E45B6175}">
      <dgm:prSet/>
      <dgm:spPr/>
      <dgm:t>
        <a:bodyPr/>
        <a:lstStyle/>
        <a:p>
          <a:r>
            <a:rPr lang="en-US" b="0" i="0"/>
            <a:t>XGBOOST</a:t>
          </a:r>
          <a:endParaRPr lang="en-US"/>
        </a:p>
      </dgm:t>
    </dgm:pt>
    <dgm:pt modelId="{9D3E3E7A-5AC6-413E-923F-5631C6B77648}" type="parTrans" cxnId="{7D80E216-CB0F-4D7B-BDE4-D64CD1567D22}">
      <dgm:prSet/>
      <dgm:spPr/>
      <dgm:t>
        <a:bodyPr/>
        <a:lstStyle/>
        <a:p>
          <a:endParaRPr lang="en-US"/>
        </a:p>
      </dgm:t>
    </dgm:pt>
    <dgm:pt modelId="{078C4DB5-03FE-4A39-A4F7-9FFED5CDC096}" type="sibTrans" cxnId="{7D80E216-CB0F-4D7B-BDE4-D64CD1567D22}">
      <dgm:prSet/>
      <dgm:spPr/>
      <dgm:t>
        <a:bodyPr/>
        <a:lstStyle/>
        <a:p>
          <a:endParaRPr lang="en-US"/>
        </a:p>
      </dgm:t>
    </dgm:pt>
    <dgm:pt modelId="{F45436F1-11D0-44D1-8DE7-E8DEFAAD3957}">
      <dgm:prSet/>
      <dgm:spPr/>
      <dgm:t>
        <a:bodyPr/>
        <a:lstStyle/>
        <a:p>
          <a:r>
            <a:rPr lang="en-US" b="0" i="0"/>
            <a:t>Time Series modelling approach</a:t>
          </a:r>
          <a:endParaRPr lang="en-US"/>
        </a:p>
      </dgm:t>
    </dgm:pt>
    <dgm:pt modelId="{12BDEB4C-6890-4D64-845A-B09EDE0A8728}" type="parTrans" cxnId="{3CE31296-3AE1-4973-AB32-4061C642581D}">
      <dgm:prSet/>
      <dgm:spPr/>
      <dgm:t>
        <a:bodyPr/>
        <a:lstStyle/>
        <a:p>
          <a:endParaRPr lang="en-US"/>
        </a:p>
      </dgm:t>
    </dgm:pt>
    <dgm:pt modelId="{9B22766D-4A24-4C98-A5C5-8FD62C89356A}" type="sibTrans" cxnId="{3CE31296-3AE1-4973-AB32-4061C642581D}">
      <dgm:prSet/>
      <dgm:spPr/>
      <dgm:t>
        <a:bodyPr/>
        <a:lstStyle/>
        <a:p>
          <a:endParaRPr lang="en-US"/>
        </a:p>
      </dgm:t>
    </dgm:pt>
    <dgm:pt modelId="{BEE6DAA0-0ECA-433F-9BB9-C478F36BA3E2}">
      <dgm:prSet/>
      <dgm:spPr/>
      <dgm:t>
        <a:bodyPr/>
        <a:lstStyle/>
        <a:p>
          <a:r>
            <a:rPr lang="en-US" b="0" i="0"/>
            <a:t>Prophet</a:t>
          </a:r>
          <a:endParaRPr lang="en-US"/>
        </a:p>
      </dgm:t>
    </dgm:pt>
    <dgm:pt modelId="{8ABBBB50-5615-4705-86F3-2C13107FB171}" type="parTrans" cxnId="{D270F5CC-540B-40A4-BF0F-0D144B22A374}">
      <dgm:prSet/>
      <dgm:spPr/>
      <dgm:t>
        <a:bodyPr/>
        <a:lstStyle/>
        <a:p>
          <a:endParaRPr lang="en-US"/>
        </a:p>
      </dgm:t>
    </dgm:pt>
    <dgm:pt modelId="{FB613887-6CC1-4960-9760-41353E280062}" type="sibTrans" cxnId="{D270F5CC-540B-40A4-BF0F-0D144B22A374}">
      <dgm:prSet/>
      <dgm:spPr/>
      <dgm:t>
        <a:bodyPr/>
        <a:lstStyle/>
        <a:p>
          <a:endParaRPr lang="en-US"/>
        </a:p>
      </dgm:t>
    </dgm:pt>
    <dgm:pt modelId="{2063E467-E6EA-4103-96E5-FAE912496164}">
      <dgm:prSet/>
      <dgm:spPr/>
      <dgm:t>
        <a:bodyPr/>
        <a:lstStyle/>
        <a:p>
          <a:r>
            <a:rPr lang="en-US" b="0" i="0"/>
            <a:t>Tsfresh</a:t>
          </a:r>
          <a:endParaRPr lang="en-US"/>
        </a:p>
      </dgm:t>
    </dgm:pt>
    <dgm:pt modelId="{8F987E36-522D-493D-B55E-DEA987A1D795}" type="parTrans" cxnId="{E295F9D2-BA75-450D-ABA5-BD1CD2846D4B}">
      <dgm:prSet/>
      <dgm:spPr/>
      <dgm:t>
        <a:bodyPr/>
        <a:lstStyle/>
        <a:p>
          <a:endParaRPr lang="en-US"/>
        </a:p>
      </dgm:t>
    </dgm:pt>
    <dgm:pt modelId="{A7FBEDCE-32D3-45E4-86C9-232C666D050F}" type="sibTrans" cxnId="{E295F9D2-BA75-450D-ABA5-BD1CD2846D4B}">
      <dgm:prSet/>
      <dgm:spPr/>
      <dgm:t>
        <a:bodyPr/>
        <a:lstStyle/>
        <a:p>
          <a:endParaRPr lang="en-US"/>
        </a:p>
      </dgm:t>
    </dgm:pt>
    <dgm:pt modelId="{3611A641-808A-4ED1-A9A7-87BFF4FFF96B}">
      <dgm:prSet/>
      <dgm:spPr/>
      <dgm:t>
        <a:bodyPr/>
        <a:lstStyle/>
        <a:p>
          <a:r>
            <a:rPr lang="en-US" b="0" i="0"/>
            <a:t>Darts</a:t>
          </a:r>
          <a:endParaRPr lang="en-US"/>
        </a:p>
      </dgm:t>
    </dgm:pt>
    <dgm:pt modelId="{224C39D9-B862-401B-BDBF-C9102D552456}" type="parTrans" cxnId="{32090E4A-0A6F-4EBB-86FF-9AB9E7F336C6}">
      <dgm:prSet/>
      <dgm:spPr/>
      <dgm:t>
        <a:bodyPr/>
        <a:lstStyle/>
        <a:p>
          <a:endParaRPr lang="en-US"/>
        </a:p>
      </dgm:t>
    </dgm:pt>
    <dgm:pt modelId="{FF1B9E28-4B1D-4C1D-B6A0-3C3EBBDFB412}" type="sibTrans" cxnId="{32090E4A-0A6F-4EBB-86FF-9AB9E7F336C6}">
      <dgm:prSet/>
      <dgm:spPr/>
      <dgm:t>
        <a:bodyPr/>
        <a:lstStyle/>
        <a:p>
          <a:endParaRPr lang="en-US"/>
        </a:p>
      </dgm:t>
    </dgm:pt>
    <dgm:pt modelId="{0467A9E3-CE73-4B85-8275-D78C06CE7932}">
      <dgm:prSet/>
      <dgm:spPr/>
      <dgm:t>
        <a:bodyPr/>
        <a:lstStyle/>
        <a:p>
          <a:r>
            <a:rPr lang="en-US" b="0" i="0"/>
            <a:t>Kats</a:t>
          </a:r>
          <a:endParaRPr lang="en-US"/>
        </a:p>
      </dgm:t>
    </dgm:pt>
    <dgm:pt modelId="{33B30EC6-31E0-4A75-A2AE-E2C46BC24A87}" type="parTrans" cxnId="{861DC58A-1C32-42C3-BCF0-414FCA5C5008}">
      <dgm:prSet/>
      <dgm:spPr/>
      <dgm:t>
        <a:bodyPr/>
        <a:lstStyle/>
        <a:p>
          <a:endParaRPr lang="en-US"/>
        </a:p>
      </dgm:t>
    </dgm:pt>
    <dgm:pt modelId="{DBCC6CEC-AF1F-4AB0-982E-67D6A67A314D}" type="sibTrans" cxnId="{861DC58A-1C32-42C3-BCF0-414FCA5C5008}">
      <dgm:prSet/>
      <dgm:spPr/>
      <dgm:t>
        <a:bodyPr/>
        <a:lstStyle/>
        <a:p>
          <a:endParaRPr lang="en-US"/>
        </a:p>
      </dgm:t>
    </dgm:pt>
    <dgm:pt modelId="{CA30AFEE-BD29-40A2-85C4-BD163232E079}">
      <dgm:prSet/>
      <dgm:spPr/>
      <dgm:t>
        <a:bodyPr/>
        <a:lstStyle/>
        <a:p>
          <a:r>
            <a:rPr lang="en-US" b="0" i="0"/>
            <a:t>GreyKite</a:t>
          </a:r>
          <a:endParaRPr lang="en-US"/>
        </a:p>
      </dgm:t>
    </dgm:pt>
    <dgm:pt modelId="{3F13CE40-EC23-4F03-B867-3DFEDF57A7FA}" type="parTrans" cxnId="{F86DB387-A920-48E5-ADC4-1F8BA0B1760E}">
      <dgm:prSet/>
      <dgm:spPr/>
      <dgm:t>
        <a:bodyPr/>
        <a:lstStyle/>
        <a:p>
          <a:endParaRPr lang="en-US"/>
        </a:p>
      </dgm:t>
    </dgm:pt>
    <dgm:pt modelId="{9F836B4C-2E8D-4873-9697-39838B8D7CD2}" type="sibTrans" cxnId="{F86DB387-A920-48E5-ADC4-1F8BA0B1760E}">
      <dgm:prSet/>
      <dgm:spPr/>
      <dgm:t>
        <a:bodyPr/>
        <a:lstStyle/>
        <a:p>
          <a:endParaRPr lang="en-US"/>
        </a:p>
      </dgm:t>
    </dgm:pt>
    <dgm:pt modelId="{88F6F822-9E10-497E-B086-7C1EF03B0D82}">
      <dgm:prSet/>
      <dgm:spPr/>
      <dgm:t>
        <a:bodyPr/>
        <a:lstStyle/>
        <a:p>
          <a:r>
            <a:rPr lang="en-US" b="0" i="0"/>
            <a:t>AutoTS</a:t>
          </a:r>
          <a:endParaRPr lang="en-US"/>
        </a:p>
      </dgm:t>
    </dgm:pt>
    <dgm:pt modelId="{077657C4-4C2D-4BEE-8797-80DD6158186F}" type="parTrans" cxnId="{20165A71-2A73-458F-BABA-2D7F068051B8}">
      <dgm:prSet/>
      <dgm:spPr/>
      <dgm:t>
        <a:bodyPr/>
        <a:lstStyle/>
        <a:p>
          <a:endParaRPr lang="en-US"/>
        </a:p>
      </dgm:t>
    </dgm:pt>
    <dgm:pt modelId="{C23607DF-67B9-49F3-8F50-80184B3972A4}" type="sibTrans" cxnId="{20165A71-2A73-458F-BABA-2D7F068051B8}">
      <dgm:prSet/>
      <dgm:spPr/>
      <dgm:t>
        <a:bodyPr/>
        <a:lstStyle/>
        <a:p>
          <a:endParaRPr lang="en-US"/>
        </a:p>
      </dgm:t>
    </dgm:pt>
    <dgm:pt modelId="{0079884E-BC7E-4D1B-B6FF-982C5FB39F7F}">
      <dgm:prSet/>
      <dgm:spPr/>
      <dgm:t>
        <a:bodyPr/>
        <a:lstStyle/>
        <a:p>
          <a:r>
            <a:rPr lang="en-US" b="0" i="0"/>
            <a:t>Autoregressive</a:t>
          </a:r>
          <a:endParaRPr lang="en-US"/>
        </a:p>
      </dgm:t>
    </dgm:pt>
    <dgm:pt modelId="{45B72387-8354-42BE-A8CC-023CFD5C4382}" type="parTrans" cxnId="{8E304B6E-6D6F-4456-AD6E-96266BCBC26F}">
      <dgm:prSet/>
      <dgm:spPr/>
      <dgm:t>
        <a:bodyPr/>
        <a:lstStyle/>
        <a:p>
          <a:endParaRPr lang="en-US"/>
        </a:p>
      </dgm:t>
    </dgm:pt>
    <dgm:pt modelId="{FB515973-FD93-4FAF-8DFB-C24E928272D8}" type="sibTrans" cxnId="{8E304B6E-6D6F-4456-AD6E-96266BCBC26F}">
      <dgm:prSet/>
      <dgm:spPr/>
      <dgm:t>
        <a:bodyPr/>
        <a:lstStyle/>
        <a:p>
          <a:endParaRPr lang="en-US"/>
        </a:p>
      </dgm:t>
    </dgm:pt>
    <dgm:pt modelId="{1CA1ACAD-E49F-4A73-93E1-1766B8EF4C43}">
      <dgm:prSet/>
      <dgm:spPr/>
      <dgm:t>
        <a:bodyPr/>
        <a:lstStyle/>
        <a:p>
          <a:r>
            <a:rPr lang="en-US" b="0" i="0"/>
            <a:t>SARIMAX</a:t>
          </a:r>
          <a:endParaRPr lang="en-US"/>
        </a:p>
      </dgm:t>
    </dgm:pt>
    <dgm:pt modelId="{1E0E2512-1C03-4A28-8D39-B01EDF28F1C9}" type="parTrans" cxnId="{38234CBB-3537-4F3C-9866-311C2AF7A651}">
      <dgm:prSet/>
      <dgm:spPr/>
      <dgm:t>
        <a:bodyPr/>
        <a:lstStyle/>
        <a:p>
          <a:endParaRPr lang="en-US"/>
        </a:p>
      </dgm:t>
    </dgm:pt>
    <dgm:pt modelId="{F941C67B-32C3-45C7-BC57-869A61196AE2}" type="sibTrans" cxnId="{38234CBB-3537-4F3C-9866-311C2AF7A651}">
      <dgm:prSet/>
      <dgm:spPr/>
      <dgm:t>
        <a:bodyPr/>
        <a:lstStyle/>
        <a:p>
          <a:endParaRPr lang="en-US"/>
        </a:p>
      </dgm:t>
    </dgm:pt>
    <dgm:pt modelId="{F5AB56E0-B312-419F-888F-A4F48C8BFE7F}">
      <dgm:prSet/>
      <dgm:spPr/>
      <dgm:t>
        <a:bodyPr/>
        <a:lstStyle/>
        <a:p>
          <a:r>
            <a:rPr lang="en-US" b="0" i="0"/>
            <a:t>VARMA</a:t>
          </a:r>
          <a:endParaRPr lang="en-US"/>
        </a:p>
      </dgm:t>
    </dgm:pt>
    <dgm:pt modelId="{C3C58375-4DED-4528-9937-2868CE64F878}" type="parTrans" cxnId="{046EC87F-9858-43DA-8F2D-53B40E4ED009}">
      <dgm:prSet/>
      <dgm:spPr/>
      <dgm:t>
        <a:bodyPr/>
        <a:lstStyle/>
        <a:p>
          <a:endParaRPr lang="en-US"/>
        </a:p>
      </dgm:t>
    </dgm:pt>
    <dgm:pt modelId="{C2F25098-BB3A-4FF5-8CBC-00FF5DB535E3}" type="sibTrans" cxnId="{046EC87F-9858-43DA-8F2D-53B40E4ED009}">
      <dgm:prSet/>
      <dgm:spPr/>
      <dgm:t>
        <a:bodyPr/>
        <a:lstStyle/>
        <a:p>
          <a:endParaRPr lang="en-US"/>
        </a:p>
      </dgm:t>
    </dgm:pt>
    <dgm:pt modelId="{42C8DA15-17EF-4799-B38E-FBA8FB83A255}">
      <dgm:prSet/>
      <dgm:spPr/>
      <dgm:t>
        <a:bodyPr/>
        <a:lstStyle/>
        <a:p>
          <a:r>
            <a:rPr lang="en-US" dirty="0"/>
            <a:t>Text Data</a:t>
          </a:r>
        </a:p>
      </dgm:t>
    </dgm:pt>
    <dgm:pt modelId="{1F2A683E-C66F-41FC-8938-DD76FEB8791A}" type="parTrans" cxnId="{2ADC56B0-7589-4025-9823-9CE6E6642180}">
      <dgm:prSet/>
      <dgm:spPr/>
      <dgm:t>
        <a:bodyPr/>
        <a:lstStyle/>
        <a:p>
          <a:endParaRPr lang="en-US"/>
        </a:p>
      </dgm:t>
    </dgm:pt>
    <dgm:pt modelId="{9DD3F91C-7CA0-4A59-B19C-8C2848C31C3C}" type="sibTrans" cxnId="{2ADC56B0-7589-4025-9823-9CE6E6642180}">
      <dgm:prSet/>
      <dgm:spPr/>
      <dgm:t>
        <a:bodyPr/>
        <a:lstStyle/>
        <a:p>
          <a:endParaRPr lang="en-US"/>
        </a:p>
      </dgm:t>
    </dgm:pt>
    <dgm:pt modelId="{EDBFEA6E-3B25-481B-B3F8-82961DF1BFF1}">
      <dgm:prSet/>
      <dgm:spPr/>
      <dgm:t>
        <a:bodyPr/>
        <a:lstStyle/>
        <a:p>
          <a:r>
            <a:rPr lang="en-US" dirty="0"/>
            <a:t>Sentiment</a:t>
          </a:r>
        </a:p>
      </dgm:t>
    </dgm:pt>
    <dgm:pt modelId="{41FEEFC6-1227-481E-8844-8F097D962C5F}" type="parTrans" cxnId="{7D831597-F464-4391-BA85-B4763336FD85}">
      <dgm:prSet/>
      <dgm:spPr/>
      <dgm:t>
        <a:bodyPr/>
        <a:lstStyle/>
        <a:p>
          <a:endParaRPr lang="en-US"/>
        </a:p>
      </dgm:t>
    </dgm:pt>
    <dgm:pt modelId="{A5318A65-93AB-41EF-96FC-680171914A04}" type="sibTrans" cxnId="{7D831597-F464-4391-BA85-B4763336FD85}">
      <dgm:prSet/>
      <dgm:spPr/>
      <dgm:t>
        <a:bodyPr/>
        <a:lstStyle/>
        <a:p>
          <a:endParaRPr lang="en-US"/>
        </a:p>
      </dgm:t>
    </dgm:pt>
    <dgm:pt modelId="{9AC7EB86-185A-4E5B-A3F8-459BFAE92B53}">
      <dgm:prSet/>
      <dgm:spPr/>
      <dgm:t>
        <a:bodyPr/>
        <a:lstStyle/>
        <a:p>
          <a:r>
            <a:rPr lang="en-US" dirty="0" err="1"/>
            <a:t>Topic_modelling_LDA</a:t>
          </a:r>
          <a:endParaRPr lang="en-US" dirty="0"/>
        </a:p>
      </dgm:t>
    </dgm:pt>
    <dgm:pt modelId="{D161E57E-D245-46E6-BF38-96CA19327567}" type="parTrans" cxnId="{7478BFDD-3015-4538-845F-B91B11C151FD}">
      <dgm:prSet/>
      <dgm:spPr/>
      <dgm:t>
        <a:bodyPr/>
        <a:lstStyle/>
        <a:p>
          <a:endParaRPr lang="en-US"/>
        </a:p>
      </dgm:t>
    </dgm:pt>
    <dgm:pt modelId="{4048B7BE-424E-46DF-AD36-0753DE730CA4}" type="sibTrans" cxnId="{7478BFDD-3015-4538-845F-B91B11C151FD}">
      <dgm:prSet/>
      <dgm:spPr/>
      <dgm:t>
        <a:bodyPr/>
        <a:lstStyle/>
        <a:p>
          <a:endParaRPr lang="en-US"/>
        </a:p>
      </dgm:t>
    </dgm:pt>
    <dgm:pt modelId="{97141448-8723-4647-BE37-199A9808E9F8}">
      <dgm:prSet/>
      <dgm:spPr/>
      <dgm:t>
        <a:bodyPr/>
        <a:lstStyle/>
        <a:p>
          <a:r>
            <a:rPr lang="en-US" dirty="0" err="1"/>
            <a:t>Text_classification</a:t>
          </a:r>
          <a:endParaRPr lang="en-US" dirty="0"/>
        </a:p>
      </dgm:t>
    </dgm:pt>
    <dgm:pt modelId="{F511C470-11C5-4BEB-9532-925CBD4EF56C}" type="parTrans" cxnId="{39531E2B-C8A6-4F5B-9BFF-571AE8C4D679}">
      <dgm:prSet/>
      <dgm:spPr/>
      <dgm:t>
        <a:bodyPr/>
        <a:lstStyle/>
        <a:p>
          <a:endParaRPr lang="en-US"/>
        </a:p>
      </dgm:t>
    </dgm:pt>
    <dgm:pt modelId="{2F8011CF-5979-4CC9-A3CA-E74DD933AB3B}" type="sibTrans" cxnId="{39531E2B-C8A6-4F5B-9BFF-571AE8C4D679}">
      <dgm:prSet/>
      <dgm:spPr/>
      <dgm:t>
        <a:bodyPr/>
        <a:lstStyle/>
        <a:p>
          <a:endParaRPr lang="en-US"/>
        </a:p>
      </dgm:t>
    </dgm:pt>
    <dgm:pt modelId="{FF0E3685-E740-4F80-B57B-98BFACADA506}">
      <dgm:prSet/>
      <dgm:spPr/>
      <dgm:t>
        <a:bodyPr/>
        <a:lstStyle/>
        <a:p>
          <a:r>
            <a:rPr lang="en-US" dirty="0"/>
            <a:t>Translator_seq2seq</a:t>
          </a:r>
        </a:p>
      </dgm:t>
    </dgm:pt>
    <dgm:pt modelId="{A2C477FC-37BC-4F6F-B7BC-9B427D4FAD01}" type="parTrans" cxnId="{D9073082-00A1-49F4-BD01-A9BB5BF078F0}">
      <dgm:prSet/>
      <dgm:spPr/>
      <dgm:t>
        <a:bodyPr/>
        <a:lstStyle/>
        <a:p>
          <a:endParaRPr lang="en-US"/>
        </a:p>
      </dgm:t>
    </dgm:pt>
    <dgm:pt modelId="{F27EAC92-3836-4B1E-9478-40390C62C803}" type="sibTrans" cxnId="{D9073082-00A1-49F4-BD01-A9BB5BF078F0}">
      <dgm:prSet/>
      <dgm:spPr/>
      <dgm:t>
        <a:bodyPr/>
        <a:lstStyle/>
        <a:p>
          <a:endParaRPr lang="en-US"/>
        </a:p>
      </dgm:t>
    </dgm:pt>
    <dgm:pt modelId="{EE42955A-30F9-4E3F-B765-B220BC9A22AE}">
      <dgm:prSet/>
      <dgm:spPr/>
      <dgm:t>
        <a:bodyPr/>
        <a:lstStyle/>
        <a:p>
          <a:r>
            <a:rPr lang="en-US" dirty="0" err="1"/>
            <a:t>Summarization_Bar_Colab</a:t>
          </a:r>
          <a:endParaRPr lang="en-US" dirty="0"/>
        </a:p>
      </dgm:t>
    </dgm:pt>
    <dgm:pt modelId="{4D3A4EE2-5434-4C6E-AEA1-FACF809E1FFF}" type="parTrans" cxnId="{B2846EBB-D4C6-4B7F-883C-5BC7F90AFE12}">
      <dgm:prSet/>
      <dgm:spPr/>
      <dgm:t>
        <a:bodyPr/>
        <a:lstStyle/>
        <a:p>
          <a:endParaRPr lang="en-US"/>
        </a:p>
      </dgm:t>
    </dgm:pt>
    <dgm:pt modelId="{6A79702D-5275-4BBB-8D33-9A756AA1700C}" type="sibTrans" cxnId="{B2846EBB-D4C6-4B7F-883C-5BC7F90AFE12}">
      <dgm:prSet/>
      <dgm:spPr/>
      <dgm:t>
        <a:bodyPr/>
        <a:lstStyle/>
        <a:p>
          <a:endParaRPr lang="en-US"/>
        </a:p>
      </dgm:t>
    </dgm:pt>
    <dgm:pt modelId="{0EED3BAA-21C5-E648-A4EC-4CC7A262122F}">
      <dgm:prSet/>
      <dgm:spPr/>
      <dgm:t>
        <a:bodyPr/>
        <a:lstStyle/>
        <a:p>
          <a:pPr rtl="0"/>
          <a:r>
            <a:rPr lang="en-US" dirty="0"/>
            <a:t>NLP Approach</a:t>
          </a:r>
        </a:p>
      </dgm:t>
    </dgm:pt>
    <dgm:pt modelId="{E7DED9B4-61AF-994F-9A53-DBE516F8E2BD}" type="parTrans" cxnId="{769916AA-1CA7-954D-B9C1-3A46D40543E3}">
      <dgm:prSet/>
      <dgm:spPr/>
      <dgm:t>
        <a:bodyPr/>
        <a:lstStyle/>
        <a:p>
          <a:endParaRPr lang="en-US"/>
        </a:p>
      </dgm:t>
    </dgm:pt>
    <dgm:pt modelId="{FEFF0673-7626-0242-A794-EBFDC1ED2BEC}" type="sibTrans" cxnId="{769916AA-1CA7-954D-B9C1-3A46D40543E3}">
      <dgm:prSet/>
      <dgm:spPr/>
      <dgm:t>
        <a:bodyPr/>
        <a:lstStyle/>
        <a:p>
          <a:endParaRPr lang="en-US"/>
        </a:p>
      </dgm:t>
    </dgm:pt>
    <dgm:pt modelId="{21478DC0-BDF0-6440-8472-51EC0F855AA1}" type="pres">
      <dgm:prSet presAssocID="{83D13CE8-D154-4AF2-9828-5B44A67A4AC0}" presName="Name0" presStyleCnt="0">
        <dgm:presLayoutVars>
          <dgm:dir/>
          <dgm:animLvl val="lvl"/>
          <dgm:resizeHandles val="exact"/>
        </dgm:presLayoutVars>
      </dgm:prSet>
      <dgm:spPr/>
    </dgm:pt>
    <dgm:pt modelId="{45EA032F-C8FA-C64F-B67E-C35B87B209E8}" type="pres">
      <dgm:prSet presAssocID="{A65667C6-98C4-41DB-B0F5-81D18382135F}" presName="composite" presStyleCnt="0"/>
      <dgm:spPr/>
    </dgm:pt>
    <dgm:pt modelId="{CAEAD1ED-40DA-B147-89A6-744ABEA92A32}" type="pres">
      <dgm:prSet presAssocID="{A65667C6-98C4-41DB-B0F5-81D18382135F}" presName="parTx" presStyleLbl="alignNode1" presStyleIdx="0" presStyleCnt="4">
        <dgm:presLayoutVars>
          <dgm:chMax val="0"/>
          <dgm:chPref val="0"/>
          <dgm:bulletEnabled val="1"/>
        </dgm:presLayoutVars>
      </dgm:prSet>
      <dgm:spPr/>
    </dgm:pt>
    <dgm:pt modelId="{E7A3A75F-2230-514B-AF9F-05DD3E369788}" type="pres">
      <dgm:prSet presAssocID="{A65667C6-98C4-41DB-B0F5-81D18382135F}" presName="desTx" presStyleLbl="alignAccFollowNode1" presStyleIdx="0" presStyleCnt="4">
        <dgm:presLayoutVars>
          <dgm:bulletEnabled val="1"/>
        </dgm:presLayoutVars>
      </dgm:prSet>
      <dgm:spPr/>
    </dgm:pt>
    <dgm:pt modelId="{ABFA9ED9-7040-8F43-8138-69988F9712E1}" type="pres">
      <dgm:prSet presAssocID="{1CE0BE3E-3C9D-4FC1-8D0D-04AA7356D56E}" presName="space" presStyleCnt="0"/>
      <dgm:spPr/>
    </dgm:pt>
    <dgm:pt modelId="{FA1E240D-BCC6-4747-9912-49E38EEF0140}" type="pres">
      <dgm:prSet presAssocID="{FC553C2A-0DEC-4594-9A6B-58DE1AD05BDD}" presName="composite" presStyleCnt="0"/>
      <dgm:spPr/>
    </dgm:pt>
    <dgm:pt modelId="{F8FC070D-FA23-E14A-8BFA-51C21F579BD8}" type="pres">
      <dgm:prSet presAssocID="{FC553C2A-0DEC-4594-9A6B-58DE1AD05BDD}" presName="parTx" presStyleLbl="alignNode1" presStyleIdx="1" presStyleCnt="4">
        <dgm:presLayoutVars>
          <dgm:chMax val="0"/>
          <dgm:chPref val="0"/>
          <dgm:bulletEnabled val="1"/>
        </dgm:presLayoutVars>
      </dgm:prSet>
      <dgm:spPr/>
    </dgm:pt>
    <dgm:pt modelId="{DF08057B-CE45-DF49-9F6C-4FAEC4F621EC}" type="pres">
      <dgm:prSet presAssocID="{FC553C2A-0DEC-4594-9A6B-58DE1AD05BDD}" presName="desTx" presStyleLbl="alignAccFollowNode1" presStyleIdx="1" presStyleCnt="4">
        <dgm:presLayoutVars>
          <dgm:bulletEnabled val="1"/>
        </dgm:presLayoutVars>
      </dgm:prSet>
      <dgm:spPr/>
    </dgm:pt>
    <dgm:pt modelId="{5BA515A0-8FDC-7643-A69A-06F98CCFE820}" type="pres">
      <dgm:prSet presAssocID="{D82E8344-A551-4F71-98F2-5BB44684EBE0}" presName="space" presStyleCnt="0"/>
      <dgm:spPr/>
    </dgm:pt>
    <dgm:pt modelId="{AA5C7FC6-44DD-9A44-B847-3541381E2AAA}" type="pres">
      <dgm:prSet presAssocID="{EE7F3A92-E7F0-47FC-B43B-B3385C2D23E3}" presName="composite" presStyleCnt="0"/>
      <dgm:spPr/>
    </dgm:pt>
    <dgm:pt modelId="{D900D5F9-5725-1147-A79F-E148B0208CA4}" type="pres">
      <dgm:prSet presAssocID="{EE7F3A92-E7F0-47FC-B43B-B3385C2D23E3}" presName="parTx" presStyleLbl="alignNode1" presStyleIdx="2" presStyleCnt="4">
        <dgm:presLayoutVars>
          <dgm:chMax val="0"/>
          <dgm:chPref val="0"/>
          <dgm:bulletEnabled val="1"/>
        </dgm:presLayoutVars>
      </dgm:prSet>
      <dgm:spPr/>
    </dgm:pt>
    <dgm:pt modelId="{E870CEF9-38D3-5942-BEF9-6FEA11C1AD09}" type="pres">
      <dgm:prSet presAssocID="{EE7F3A92-E7F0-47FC-B43B-B3385C2D23E3}" presName="desTx" presStyleLbl="alignAccFollowNode1" presStyleIdx="2" presStyleCnt="4">
        <dgm:presLayoutVars>
          <dgm:bulletEnabled val="1"/>
        </dgm:presLayoutVars>
      </dgm:prSet>
      <dgm:spPr/>
    </dgm:pt>
    <dgm:pt modelId="{84EBB24B-A744-204B-8B4F-1A477BFA39D6}" type="pres">
      <dgm:prSet presAssocID="{9DD853EB-4DA3-4553-9C71-0B4754EB402F}" presName="space" presStyleCnt="0"/>
      <dgm:spPr/>
    </dgm:pt>
    <dgm:pt modelId="{59EDB828-BC37-DF4A-A271-25806094BE42}" type="pres">
      <dgm:prSet presAssocID="{42C8DA15-17EF-4799-B38E-FBA8FB83A255}" presName="composite" presStyleCnt="0"/>
      <dgm:spPr/>
    </dgm:pt>
    <dgm:pt modelId="{75838071-8DC0-5444-946B-2062417416FA}" type="pres">
      <dgm:prSet presAssocID="{42C8DA15-17EF-4799-B38E-FBA8FB83A255}" presName="parTx" presStyleLbl="alignNode1" presStyleIdx="3" presStyleCnt="4">
        <dgm:presLayoutVars>
          <dgm:chMax val="0"/>
          <dgm:chPref val="0"/>
          <dgm:bulletEnabled val="1"/>
        </dgm:presLayoutVars>
      </dgm:prSet>
      <dgm:spPr/>
    </dgm:pt>
    <dgm:pt modelId="{D3620CD0-0B5A-A64E-BC1C-06CA541CD798}" type="pres">
      <dgm:prSet presAssocID="{42C8DA15-17EF-4799-B38E-FBA8FB83A255}" presName="desTx" presStyleLbl="alignAccFollowNode1" presStyleIdx="3" presStyleCnt="4">
        <dgm:presLayoutVars>
          <dgm:bulletEnabled val="1"/>
        </dgm:presLayoutVars>
      </dgm:prSet>
      <dgm:spPr/>
    </dgm:pt>
  </dgm:ptLst>
  <dgm:cxnLst>
    <dgm:cxn modelId="{C0E73A01-35F6-489A-82D3-2033014B748E}" srcId="{A65667C6-98C4-41DB-B0F5-81D18382135F}" destId="{5EBF4323-C7DB-44BC-966A-37B584EF73DB}" srcOrd="4" destOrd="0" parTransId="{77559D5B-E760-4CCF-B04D-D362D0E243A7}" sibTransId="{725C0E78-6493-422E-933E-2C79DF7C072C}"/>
    <dgm:cxn modelId="{739A3506-AC53-D34A-A774-034E84E4D8F7}" type="presOf" srcId="{F5AB56E0-B312-419F-888F-A4F48C8BFE7F}" destId="{E870CEF9-38D3-5942-BEF9-6FEA11C1AD09}" srcOrd="0" destOrd="16" presId="urn:microsoft.com/office/officeart/2005/8/layout/hList1"/>
    <dgm:cxn modelId="{15ED740F-F74B-40FD-851D-3634CB0071E9}" srcId="{A65667C6-98C4-41DB-B0F5-81D18382135F}" destId="{17F4E513-A130-4EA7-8D0E-9D4A73E44ADB}" srcOrd="0" destOrd="0" parTransId="{420AE61A-BFA9-4A3F-9A95-B3E475CF771A}" sibTransId="{0D808321-19F8-48CE-A1A6-B30AB8E5042D}"/>
    <dgm:cxn modelId="{190B6E16-DD12-4BDF-8A7D-B1B94B74F7B4}" srcId="{83D13CE8-D154-4AF2-9828-5B44A67A4AC0}" destId="{A65667C6-98C4-41DB-B0F5-81D18382135F}" srcOrd="0" destOrd="0" parTransId="{C9D8CB1C-57C9-469D-84D8-B12174EE8A1D}" sibTransId="{1CE0BE3E-3C9D-4FC1-8D0D-04AA7356D56E}"/>
    <dgm:cxn modelId="{7D80E216-CB0F-4D7B-BDE4-D64CD1567D22}" srcId="{98BDDDB2-EBFE-4D0E-9E2A-E22EF49298BA}" destId="{F8D3CF80-D7D6-4671-9804-37B2E45B6175}" srcOrd="5" destOrd="0" parTransId="{9D3E3E7A-5AC6-413E-923F-5631C6B77648}" sibTransId="{078C4DB5-03FE-4A39-A4F7-9FFED5CDC096}"/>
    <dgm:cxn modelId="{7D7B361B-FB84-2F43-BF4B-3F0EC2DADE6C}" type="presOf" srcId="{97141448-8723-4647-BE37-199A9808E9F8}" destId="{D3620CD0-0B5A-A64E-BC1C-06CA541CD798}" srcOrd="0" destOrd="3" presId="urn:microsoft.com/office/officeart/2005/8/layout/hList1"/>
    <dgm:cxn modelId="{DEF2F222-56EB-184D-A430-20EB58A9B590}" type="presOf" srcId="{98DEEF3E-311F-4FCC-92A0-6CFFC38DC8BD}" destId="{E870CEF9-38D3-5942-BEF9-6FEA11C1AD09}" srcOrd="0" destOrd="5" presId="urn:microsoft.com/office/officeart/2005/8/layout/hList1"/>
    <dgm:cxn modelId="{1EBDFF23-B304-4A45-9EC8-CD88C74D60DC}" srcId="{83D13CE8-D154-4AF2-9828-5B44A67A4AC0}" destId="{EE7F3A92-E7F0-47FC-B43B-B3385C2D23E3}" srcOrd="2" destOrd="0" parTransId="{4E43F21B-23CC-4F44-92BD-057BC500AFF8}" sibTransId="{9DD853EB-4DA3-4553-9C71-0B4754EB402F}"/>
    <dgm:cxn modelId="{46569D25-1283-294A-ABF7-52E80FF37948}" type="presOf" srcId="{CA30AFEE-BD29-40A2-85C4-BD163232E079}" destId="{E870CEF9-38D3-5942-BEF9-6FEA11C1AD09}" srcOrd="0" destOrd="12" presId="urn:microsoft.com/office/officeart/2005/8/layout/hList1"/>
    <dgm:cxn modelId="{39531E2B-C8A6-4F5B-9BFF-571AE8C4D679}" srcId="{0EED3BAA-21C5-E648-A4EC-4CC7A262122F}" destId="{97141448-8723-4647-BE37-199A9808E9F8}" srcOrd="2" destOrd="0" parTransId="{F511C470-11C5-4BEB-9532-925CBD4EF56C}" sibTransId="{2F8011CF-5979-4CC9-A3CA-E74DD933AB3B}"/>
    <dgm:cxn modelId="{48E38E2D-803C-C04E-9C51-B6DEAB443179}" type="presOf" srcId="{8562251A-BD96-4088-B2A9-89F873B0440B}" destId="{DF08057B-CE45-DF49-9F6C-4FAEC4F621EC}" srcOrd="0" destOrd="1" presId="urn:microsoft.com/office/officeart/2005/8/layout/hList1"/>
    <dgm:cxn modelId="{7B218E2F-7036-4ECC-9823-C0A916D7EFF8}" srcId="{83D13CE8-D154-4AF2-9828-5B44A67A4AC0}" destId="{FC553C2A-0DEC-4594-9A6B-58DE1AD05BDD}" srcOrd="1" destOrd="0" parTransId="{9A879850-972D-4822-8A63-8BEA51B0FF02}" sibTransId="{D82E8344-A551-4F71-98F2-5BB44684EBE0}"/>
    <dgm:cxn modelId="{8F4A6237-E672-4F6C-AECB-D752008E35E5}" srcId="{FC553C2A-0DEC-4594-9A6B-58DE1AD05BDD}" destId="{F0E4F12A-CC31-4BE3-B04D-CC0E40392C72}" srcOrd="0" destOrd="0" parTransId="{CEC83DE5-35E0-46E0-AB30-BD76CD7CEA54}" sibTransId="{0BDAEC40-A1B4-4D9A-920E-F923B56F22F9}"/>
    <dgm:cxn modelId="{345B8637-37D2-4D08-8B62-A484975366AA}" srcId="{98BDDDB2-EBFE-4D0E-9E2A-E22EF49298BA}" destId="{62C7FB5F-5243-40C1-95A1-8971BC1CA6FD}" srcOrd="3" destOrd="0" parTransId="{B1BDBD2D-8840-405E-AFF3-0D07AC99ABCE}" sibTransId="{08D13794-FAE1-4FE8-B5A6-E820C2FB24F3}"/>
    <dgm:cxn modelId="{2EE3843A-4023-974A-B021-29D44DC943FC}" type="presOf" srcId="{FC553C2A-0DEC-4594-9A6B-58DE1AD05BDD}" destId="{F8FC070D-FA23-E14A-8BFA-51C21F579BD8}" srcOrd="0" destOrd="0" presId="urn:microsoft.com/office/officeart/2005/8/layout/hList1"/>
    <dgm:cxn modelId="{9A99EA3D-D983-42B1-B686-3CA8B589944C}" srcId="{98BDDDB2-EBFE-4D0E-9E2A-E22EF49298BA}" destId="{ABEA9959-D533-42C8-8926-6D3FEC9527FE}" srcOrd="2" destOrd="0" parTransId="{424E7D30-7DFB-4CD7-8185-0519861F0A8C}" sibTransId="{4FD7F043-766C-4F1C-B870-7FA349F53D1C}"/>
    <dgm:cxn modelId="{8899F646-DE64-4741-8BB1-31FDEC9D76C8}" type="presOf" srcId="{83D13CE8-D154-4AF2-9828-5B44A67A4AC0}" destId="{21478DC0-BDF0-6440-8472-51EC0F855AA1}" srcOrd="0" destOrd="0" presId="urn:microsoft.com/office/officeart/2005/8/layout/hList1"/>
    <dgm:cxn modelId="{32090E4A-0A6F-4EBB-86FF-9AB9E7F336C6}" srcId="{F45436F1-11D0-44D1-8DE7-E8DEFAAD3957}" destId="{3611A641-808A-4ED1-A9A7-87BFF4FFF96B}" srcOrd="2" destOrd="0" parTransId="{224C39D9-B862-401B-BDBF-C9102D552456}" sibTransId="{FF1B9E28-4B1D-4C1D-B6A0-3C3EBBDFB412}"/>
    <dgm:cxn modelId="{7EA9F44B-6C3B-F642-8B2D-2E5B32E1E91A}" type="presOf" srcId="{3611A641-808A-4ED1-A9A7-87BFF4FFF96B}" destId="{E870CEF9-38D3-5942-BEF9-6FEA11C1AD09}" srcOrd="0" destOrd="10" presId="urn:microsoft.com/office/officeart/2005/8/layout/hList1"/>
    <dgm:cxn modelId="{5DA9DE51-51C2-4F2F-9485-C1E09B6BAA64}" srcId="{98BDDDB2-EBFE-4D0E-9E2A-E22EF49298BA}" destId="{98DEEF3E-311F-4FCC-92A0-6CFFC38DC8BD}" srcOrd="4" destOrd="0" parTransId="{3109BF82-73F0-4857-8F62-5FDAE773DE89}" sibTransId="{0872B048-8B4C-464C-907B-9DB2F64E4423}"/>
    <dgm:cxn modelId="{1944B655-345F-5444-9EAD-3FFBC9EE1B16}" type="presOf" srcId="{2063E467-E6EA-4103-96E5-FAE912496164}" destId="{E870CEF9-38D3-5942-BEF9-6FEA11C1AD09}" srcOrd="0" destOrd="9" presId="urn:microsoft.com/office/officeart/2005/8/layout/hList1"/>
    <dgm:cxn modelId="{B983C061-F350-9A47-B37A-C5BBA03447F8}" type="presOf" srcId="{98BDDDB2-EBFE-4D0E-9E2A-E22EF49298BA}" destId="{E870CEF9-38D3-5942-BEF9-6FEA11C1AD09}" srcOrd="0" destOrd="0" presId="urn:microsoft.com/office/officeart/2005/8/layout/hList1"/>
    <dgm:cxn modelId="{EAAFBC6B-4D5F-2245-A574-D01CA81AB18F}" type="presOf" srcId="{FF0E3685-E740-4F80-B57B-98BFACADA506}" destId="{D3620CD0-0B5A-A64E-BC1C-06CA541CD798}" srcOrd="0" destOrd="4" presId="urn:microsoft.com/office/officeart/2005/8/layout/hList1"/>
    <dgm:cxn modelId="{8E304B6E-6D6F-4456-AD6E-96266BCBC26F}" srcId="{F45436F1-11D0-44D1-8DE7-E8DEFAAD3957}" destId="{0079884E-BC7E-4D1B-B6FF-982C5FB39F7F}" srcOrd="6" destOrd="0" parTransId="{45B72387-8354-42BE-A8CC-023CFD5C4382}" sibTransId="{FB515973-FD93-4FAF-8DFB-C24E928272D8}"/>
    <dgm:cxn modelId="{67377470-F964-4642-841C-8F582085CE49}" type="presOf" srcId="{17F4E513-A130-4EA7-8D0E-9D4A73E44ADB}" destId="{E7A3A75F-2230-514B-AF9F-05DD3E369788}" srcOrd="0" destOrd="0" presId="urn:microsoft.com/office/officeart/2005/8/layout/hList1"/>
    <dgm:cxn modelId="{9733F870-D927-AF42-93F1-9BE91A3EA918}" type="presOf" srcId="{0079884E-BC7E-4D1B-B6FF-982C5FB39F7F}" destId="{E870CEF9-38D3-5942-BEF9-6FEA11C1AD09}" srcOrd="0" destOrd="14" presId="urn:microsoft.com/office/officeart/2005/8/layout/hList1"/>
    <dgm:cxn modelId="{20165A71-2A73-458F-BABA-2D7F068051B8}" srcId="{F45436F1-11D0-44D1-8DE7-E8DEFAAD3957}" destId="{88F6F822-9E10-497E-B086-7C1EF03B0D82}" srcOrd="5" destOrd="0" parTransId="{077657C4-4C2D-4BEE-8797-80DD6158186F}" sibTransId="{C23607DF-67B9-49F3-8F50-80184B3972A4}"/>
    <dgm:cxn modelId="{A8FE7677-92F1-C540-8B17-29ACE6E35032}" type="presOf" srcId="{EE7F3A92-E7F0-47FC-B43B-B3385C2D23E3}" destId="{D900D5F9-5725-1147-A79F-E148B0208CA4}" srcOrd="0" destOrd="0" presId="urn:microsoft.com/office/officeart/2005/8/layout/hList1"/>
    <dgm:cxn modelId="{73E6C778-F0F6-484D-8604-6B3A2F27264F}" type="presOf" srcId="{62C7FB5F-5243-40C1-95A1-8971BC1CA6FD}" destId="{E870CEF9-38D3-5942-BEF9-6FEA11C1AD09}" srcOrd="0" destOrd="4" presId="urn:microsoft.com/office/officeart/2005/8/layout/hList1"/>
    <dgm:cxn modelId="{D3D07A7C-185B-344B-9822-5ECE18C615A9}" type="presOf" srcId="{9AC7EB86-185A-4E5B-A3F8-459BFAE92B53}" destId="{D3620CD0-0B5A-A64E-BC1C-06CA541CD798}" srcOrd="0" destOrd="2" presId="urn:microsoft.com/office/officeart/2005/8/layout/hList1"/>
    <dgm:cxn modelId="{046EC87F-9858-43DA-8F2D-53B40E4ED009}" srcId="{0079884E-BC7E-4D1B-B6FF-982C5FB39F7F}" destId="{F5AB56E0-B312-419F-888F-A4F48C8BFE7F}" srcOrd="1" destOrd="0" parTransId="{C3C58375-4DED-4528-9937-2868CE64F878}" sibTransId="{C2F25098-BB3A-4FF5-8CBC-00FF5DB535E3}"/>
    <dgm:cxn modelId="{66CEC680-5036-DD43-A0D3-F007F3FD00AE}" type="presOf" srcId="{1CA1ACAD-E49F-4A73-93E1-1766B8EF4C43}" destId="{E870CEF9-38D3-5942-BEF9-6FEA11C1AD09}" srcOrd="0" destOrd="15" presId="urn:microsoft.com/office/officeart/2005/8/layout/hList1"/>
    <dgm:cxn modelId="{D9073082-00A1-49F4-BD01-A9BB5BF078F0}" srcId="{0EED3BAA-21C5-E648-A4EC-4CC7A262122F}" destId="{FF0E3685-E740-4F80-B57B-98BFACADA506}" srcOrd="3" destOrd="0" parTransId="{A2C477FC-37BC-4F6F-B7BC-9B427D4FAD01}" sibTransId="{F27EAC92-3836-4B1E-9478-40390C62C803}"/>
    <dgm:cxn modelId="{FA3FB883-744B-A044-90D4-F79B2670CFB1}" type="presOf" srcId="{42C8DA15-17EF-4799-B38E-FBA8FB83A255}" destId="{75838071-8DC0-5444-946B-2062417416FA}" srcOrd="0" destOrd="0" presId="urn:microsoft.com/office/officeart/2005/8/layout/hList1"/>
    <dgm:cxn modelId="{09164584-6DB5-4A4D-AD3C-D3391BB0BDA1}" type="presOf" srcId="{88F6F822-9E10-497E-B086-7C1EF03B0D82}" destId="{E870CEF9-38D3-5942-BEF9-6FEA11C1AD09}" srcOrd="0" destOrd="13" presId="urn:microsoft.com/office/officeart/2005/8/layout/hList1"/>
    <dgm:cxn modelId="{6956CC85-8B49-4F29-85FF-8360B3EF03DB}" srcId="{FC553C2A-0DEC-4594-9A6B-58DE1AD05BDD}" destId="{8562251A-BD96-4088-B2A9-89F873B0440B}" srcOrd="1" destOrd="0" parTransId="{4953F225-F235-4B79-907F-969895C8C3FB}" sibTransId="{C577A678-CA0F-4CE1-9C2C-ACF92BB86D67}"/>
    <dgm:cxn modelId="{F86DB387-A920-48E5-ADC4-1F8BA0B1760E}" srcId="{F45436F1-11D0-44D1-8DE7-E8DEFAAD3957}" destId="{CA30AFEE-BD29-40A2-85C4-BD163232E079}" srcOrd="4" destOrd="0" parTransId="{3F13CE40-EC23-4F03-B867-3DFEDF57A7FA}" sibTransId="{9F836B4C-2E8D-4873-9697-39838B8D7CD2}"/>
    <dgm:cxn modelId="{861DC58A-1C32-42C3-BCF0-414FCA5C5008}" srcId="{F45436F1-11D0-44D1-8DE7-E8DEFAAD3957}" destId="{0467A9E3-CE73-4B85-8275-D78C06CE7932}" srcOrd="3" destOrd="0" parTransId="{33B30EC6-31E0-4A75-A2AE-E2C46BC24A87}" sibTransId="{DBCC6CEC-AF1F-4AB0-982E-67D6A67A314D}"/>
    <dgm:cxn modelId="{8305188C-4C69-423F-B7CD-21E5E948824A}" srcId="{A65667C6-98C4-41DB-B0F5-81D18382135F}" destId="{76C8C69B-F970-4706-81AE-CB547C816494}" srcOrd="3" destOrd="0" parTransId="{91984AA6-B0C3-4A41-A3ED-96D2808A57A3}" sibTransId="{21A39CAB-1F60-4437-8721-1059B0511F07}"/>
    <dgm:cxn modelId="{4ED13890-F5A7-46D4-ADBC-49AE40AE1A1D}" srcId="{EE7F3A92-E7F0-47FC-B43B-B3385C2D23E3}" destId="{98BDDDB2-EBFE-4D0E-9E2A-E22EF49298BA}" srcOrd="0" destOrd="0" parTransId="{D1107180-011B-4D8C-9057-2C6D0A0EBEC2}" sibTransId="{4C8AAA61-FE8F-4E94-904A-D32E0227A2FB}"/>
    <dgm:cxn modelId="{AF407093-F6F8-6340-97AB-CAC4E3AEB509}" type="presOf" srcId="{0467A9E3-CE73-4B85-8275-D78C06CE7932}" destId="{E870CEF9-38D3-5942-BEF9-6FEA11C1AD09}" srcOrd="0" destOrd="11" presId="urn:microsoft.com/office/officeart/2005/8/layout/hList1"/>
    <dgm:cxn modelId="{3CE31296-3AE1-4973-AB32-4061C642581D}" srcId="{EE7F3A92-E7F0-47FC-B43B-B3385C2D23E3}" destId="{F45436F1-11D0-44D1-8DE7-E8DEFAAD3957}" srcOrd="1" destOrd="0" parTransId="{12BDEB4C-6890-4D64-845A-B09EDE0A8728}" sibTransId="{9B22766D-4A24-4C98-A5C5-8FD62C89356A}"/>
    <dgm:cxn modelId="{7D831597-F464-4391-BA85-B4763336FD85}" srcId="{0EED3BAA-21C5-E648-A4EC-4CC7A262122F}" destId="{EDBFEA6E-3B25-481B-B3F8-82961DF1BFF1}" srcOrd="0" destOrd="0" parTransId="{41FEEFC6-1227-481E-8844-8F097D962C5F}" sibTransId="{A5318A65-93AB-41EF-96FC-680171914A04}"/>
    <dgm:cxn modelId="{226E6699-4ACF-FF4D-AD37-BB4898FAF1E3}" type="presOf" srcId="{76C8C69B-F970-4706-81AE-CB547C816494}" destId="{E7A3A75F-2230-514B-AF9F-05DD3E369788}" srcOrd="0" destOrd="3" presId="urn:microsoft.com/office/officeart/2005/8/layout/hList1"/>
    <dgm:cxn modelId="{B340169D-05D4-2940-8F3B-1A956BD6BFC3}" type="presOf" srcId="{4D618914-2617-41DE-847E-6D233FD94C27}" destId="{E7A3A75F-2230-514B-AF9F-05DD3E369788}" srcOrd="0" destOrd="1" presId="urn:microsoft.com/office/officeart/2005/8/layout/hList1"/>
    <dgm:cxn modelId="{CAC16F9E-9C0E-4109-8BDB-96822B5051BE}" srcId="{A65667C6-98C4-41DB-B0F5-81D18382135F}" destId="{E2B81802-DBCF-4D01-B5AE-91B2C333EBFB}" srcOrd="2" destOrd="0" parTransId="{8A882898-E14A-4E86-B8A2-2CCB7F550EC9}" sibTransId="{E3B8F289-AF57-4771-A486-B69E4264A84E}"/>
    <dgm:cxn modelId="{6AC056A3-D319-7443-8A24-85EF064CBAAC}" type="presOf" srcId="{F8D3CF80-D7D6-4671-9804-37B2E45B6175}" destId="{E870CEF9-38D3-5942-BEF9-6FEA11C1AD09}" srcOrd="0" destOrd="6" presId="urn:microsoft.com/office/officeart/2005/8/layout/hList1"/>
    <dgm:cxn modelId="{769916AA-1CA7-954D-B9C1-3A46D40543E3}" srcId="{42C8DA15-17EF-4799-B38E-FBA8FB83A255}" destId="{0EED3BAA-21C5-E648-A4EC-4CC7A262122F}" srcOrd="0" destOrd="0" parTransId="{E7DED9B4-61AF-994F-9A53-DBE516F8E2BD}" sibTransId="{FEFF0673-7626-0242-A794-EBFDC1ED2BEC}"/>
    <dgm:cxn modelId="{5D3F18AA-D658-6A46-B980-4F436BEC89B0}" type="presOf" srcId="{CD1C82B5-189E-4FCF-BEAC-B45239692D88}" destId="{E870CEF9-38D3-5942-BEF9-6FEA11C1AD09}" srcOrd="0" destOrd="2" presId="urn:microsoft.com/office/officeart/2005/8/layout/hList1"/>
    <dgm:cxn modelId="{2ADC56B0-7589-4025-9823-9CE6E6642180}" srcId="{83D13CE8-D154-4AF2-9828-5B44A67A4AC0}" destId="{42C8DA15-17EF-4799-B38E-FBA8FB83A255}" srcOrd="3" destOrd="0" parTransId="{1F2A683E-C66F-41FC-8938-DD76FEB8791A}" sibTransId="{9DD3F91C-7CA0-4A59-B19C-8C2848C31C3C}"/>
    <dgm:cxn modelId="{1E7C4DB2-3361-8D43-A61F-66B229EB60C8}" type="presOf" srcId="{E2B81802-DBCF-4D01-B5AE-91B2C333EBFB}" destId="{E7A3A75F-2230-514B-AF9F-05DD3E369788}" srcOrd="0" destOrd="2" presId="urn:microsoft.com/office/officeart/2005/8/layout/hList1"/>
    <dgm:cxn modelId="{A81FC9B5-3C20-6943-B379-8FD372FBC179}" type="presOf" srcId="{EE42955A-30F9-4E3F-B765-B220BC9A22AE}" destId="{D3620CD0-0B5A-A64E-BC1C-06CA541CD798}" srcOrd="0" destOrd="5" presId="urn:microsoft.com/office/officeart/2005/8/layout/hList1"/>
    <dgm:cxn modelId="{45D287B6-512F-41C2-A7B4-F46570F6B8E5}" srcId="{FC553C2A-0DEC-4594-9A6B-58DE1AD05BDD}" destId="{976C8336-1712-4C1F-8427-F1BF60542AB4}" srcOrd="2" destOrd="0" parTransId="{BD89A1C3-5D53-41D0-92A2-01A7194AA22D}" sibTransId="{C5D1311E-637E-4846-BE86-62C4BE0BF705}"/>
    <dgm:cxn modelId="{C29E78B8-94B4-8541-92DC-40B4CB5A7382}" type="presOf" srcId="{976C8336-1712-4C1F-8427-F1BF60542AB4}" destId="{DF08057B-CE45-DF49-9F6C-4FAEC4F621EC}" srcOrd="0" destOrd="2" presId="urn:microsoft.com/office/officeart/2005/8/layout/hList1"/>
    <dgm:cxn modelId="{38234CBB-3537-4F3C-9866-311C2AF7A651}" srcId="{0079884E-BC7E-4D1B-B6FF-982C5FB39F7F}" destId="{1CA1ACAD-E49F-4A73-93E1-1766B8EF4C43}" srcOrd="0" destOrd="0" parTransId="{1E0E2512-1C03-4A28-8D39-B01EDF28F1C9}" sibTransId="{F941C67B-32C3-45C7-BC57-869A61196AE2}"/>
    <dgm:cxn modelId="{B2846EBB-D4C6-4B7F-883C-5BC7F90AFE12}" srcId="{0EED3BAA-21C5-E648-A4EC-4CC7A262122F}" destId="{EE42955A-30F9-4E3F-B765-B220BC9A22AE}" srcOrd="4" destOrd="0" parTransId="{4D3A4EE2-5434-4C6E-AEA1-FACF809E1FFF}" sibTransId="{6A79702D-5275-4BBB-8D33-9A756AA1700C}"/>
    <dgm:cxn modelId="{5CDCEFBF-C5A2-439E-9706-09809ECD6402}" srcId="{98BDDDB2-EBFE-4D0E-9E2A-E22EF49298BA}" destId="{6A9E9D20-BB6E-4A4F-9270-788CB1F58AC2}" srcOrd="0" destOrd="0" parTransId="{04431D05-69F1-4425-B0B1-703D106CE7A8}" sibTransId="{8EFE49F2-3B77-431C-8619-A1AEB5C88C66}"/>
    <dgm:cxn modelId="{296F08C2-FE90-7A49-96F7-4A42C81E4528}" type="presOf" srcId="{6A9E9D20-BB6E-4A4F-9270-788CB1F58AC2}" destId="{E870CEF9-38D3-5942-BEF9-6FEA11C1AD09}" srcOrd="0" destOrd="1" presId="urn:microsoft.com/office/officeart/2005/8/layout/hList1"/>
    <dgm:cxn modelId="{BD5D34C4-B96E-DB43-A80B-C16FE4992BF0}" type="presOf" srcId="{F0E4F12A-CC31-4BE3-B04D-CC0E40392C72}" destId="{DF08057B-CE45-DF49-9F6C-4FAEC4F621EC}" srcOrd="0" destOrd="0" presId="urn:microsoft.com/office/officeart/2005/8/layout/hList1"/>
    <dgm:cxn modelId="{FF8708C5-233D-574C-A9C7-2A68CFD8BB2F}" type="presOf" srcId="{0EED3BAA-21C5-E648-A4EC-4CC7A262122F}" destId="{D3620CD0-0B5A-A64E-BC1C-06CA541CD798}" srcOrd="0" destOrd="0" presId="urn:microsoft.com/office/officeart/2005/8/layout/hList1"/>
    <dgm:cxn modelId="{D270F5CC-540B-40A4-BF0F-0D144B22A374}" srcId="{F45436F1-11D0-44D1-8DE7-E8DEFAAD3957}" destId="{BEE6DAA0-0ECA-433F-9BB9-C478F36BA3E2}" srcOrd="0" destOrd="0" parTransId="{8ABBBB50-5615-4705-86F3-2C13107FB171}" sibTransId="{FB613887-6CC1-4960-9760-41353E280062}"/>
    <dgm:cxn modelId="{4A4450CD-AD6B-E74C-8CC3-08428F69578F}" type="presOf" srcId="{5EBF4323-C7DB-44BC-966A-37B584EF73DB}" destId="{E7A3A75F-2230-514B-AF9F-05DD3E369788}" srcOrd="0" destOrd="4" presId="urn:microsoft.com/office/officeart/2005/8/layout/hList1"/>
    <dgm:cxn modelId="{6323B4CD-885B-144A-9765-CC63E601A76C}" type="presOf" srcId="{BEE6DAA0-0ECA-433F-9BB9-C478F36BA3E2}" destId="{E870CEF9-38D3-5942-BEF9-6FEA11C1AD09}" srcOrd="0" destOrd="8" presId="urn:microsoft.com/office/officeart/2005/8/layout/hList1"/>
    <dgm:cxn modelId="{C2E9B5D0-CE68-B949-9173-A3A6678EFC3F}" type="presOf" srcId="{F45436F1-11D0-44D1-8DE7-E8DEFAAD3957}" destId="{E870CEF9-38D3-5942-BEF9-6FEA11C1AD09}" srcOrd="0" destOrd="7" presId="urn:microsoft.com/office/officeart/2005/8/layout/hList1"/>
    <dgm:cxn modelId="{E295F9D2-BA75-450D-ABA5-BD1CD2846D4B}" srcId="{F45436F1-11D0-44D1-8DE7-E8DEFAAD3957}" destId="{2063E467-E6EA-4103-96E5-FAE912496164}" srcOrd="1" destOrd="0" parTransId="{8F987E36-522D-493D-B55E-DEA987A1D795}" sibTransId="{A7FBEDCE-32D3-45E4-86C9-232C666D050F}"/>
    <dgm:cxn modelId="{7478BFDD-3015-4538-845F-B91B11C151FD}" srcId="{0EED3BAA-21C5-E648-A4EC-4CC7A262122F}" destId="{9AC7EB86-185A-4E5B-A3F8-459BFAE92B53}" srcOrd="1" destOrd="0" parTransId="{D161E57E-D245-46E6-BF38-96CA19327567}" sibTransId="{4048B7BE-424E-46DF-AD36-0753DE730CA4}"/>
    <dgm:cxn modelId="{13101EE4-B8C5-BF4B-89B1-73AA39B1A871}" type="presOf" srcId="{EDBFEA6E-3B25-481B-B3F8-82961DF1BFF1}" destId="{D3620CD0-0B5A-A64E-BC1C-06CA541CD798}" srcOrd="0" destOrd="1" presId="urn:microsoft.com/office/officeart/2005/8/layout/hList1"/>
    <dgm:cxn modelId="{6620EDEA-14A7-BF43-9C50-59B20824560E}" type="presOf" srcId="{ABEA9959-D533-42C8-8926-6D3FEC9527FE}" destId="{E870CEF9-38D3-5942-BEF9-6FEA11C1AD09}" srcOrd="0" destOrd="3" presId="urn:microsoft.com/office/officeart/2005/8/layout/hList1"/>
    <dgm:cxn modelId="{D2D0E2EC-DA89-794C-8793-B6989EEE9B84}" type="presOf" srcId="{A65667C6-98C4-41DB-B0F5-81D18382135F}" destId="{CAEAD1ED-40DA-B147-89A6-744ABEA92A32}" srcOrd="0" destOrd="0" presId="urn:microsoft.com/office/officeart/2005/8/layout/hList1"/>
    <dgm:cxn modelId="{271075F1-CECB-400C-9000-D00E13F68E0C}" srcId="{98BDDDB2-EBFE-4D0E-9E2A-E22EF49298BA}" destId="{CD1C82B5-189E-4FCF-BEAC-B45239692D88}" srcOrd="1" destOrd="0" parTransId="{852CBD3C-07C9-416E-9CF4-2582DF6050AB}" sibTransId="{3BEB9C8A-1CEE-48DA-AAD4-00208F17607C}"/>
    <dgm:cxn modelId="{B36BF4FB-3C60-4A15-AB12-5FFD60A35E8B}" srcId="{A65667C6-98C4-41DB-B0F5-81D18382135F}" destId="{4D618914-2617-41DE-847E-6D233FD94C27}" srcOrd="1" destOrd="0" parTransId="{D0668007-0400-494D-9318-9CDD809F756A}" sibTransId="{3361C2E5-D691-4105-9509-93A8CF48D801}"/>
    <dgm:cxn modelId="{0A92BC7D-B020-ED4B-8711-09C0420C0EB6}" type="presParOf" srcId="{21478DC0-BDF0-6440-8472-51EC0F855AA1}" destId="{45EA032F-C8FA-C64F-B67E-C35B87B209E8}" srcOrd="0" destOrd="0" presId="urn:microsoft.com/office/officeart/2005/8/layout/hList1"/>
    <dgm:cxn modelId="{170C745B-169F-EE4D-8769-E90A255CF76E}" type="presParOf" srcId="{45EA032F-C8FA-C64F-B67E-C35B87B209E8}" destId="{CAEAD1ED-40DA-B147-89A6-744ABEA92A32}" srcOrd="0" destOrd="0" presId="urn:microsoft.com/office/officeart/2005/8/layout/hList1"/>
    <dgm:cxn modelId="{5530A938-258A-DB4A-9F55-398070CB28BD}" type="presParOf" srcId="{45EA032F-C8FA-C64F-B67E-C35B87B209E8}" destId="{E7A3A75F-2230-514B-AF9F-05DD3E369788}" srcOrd="1" destOrd="0" presId="urn:microsoft.com/office/officeart/2005/8/layout/hList1"/>
    <dgm:cxn modelId="{45B56282-61EC-7F44-9664-CED0E9D9797D}" type="presParOf" srcId="{21478DC0-BDF0-6440-8472-51EC0F855AA1}" destId="{ABFA9ED9-7040-8F43-8138-69988F9712E1}" srcOrd="1" destOrd="0" presId="urn:microsoft.com/office/officeart/2005/8/layout/hList1"/>
    <dgm:cxn modelId="{2120637C-A0AB-5348-806F-F04B87127C65}" type="presParOf" srcId="{21478DC0-BDF0-6440-8472-51EC0F855AA1}" destId="{FA1E240D-BCC6-4747-9912-49E38EEF0140}" srcOrd="2" destOrd="0" presId="urn:microsoft.com/office/officeart/2005/8/layout/hList1"/>
    <dgm:cxn modelId="{F62FC89E-8B59-CA42-A276-E552B4A95F55}" type="presParOf" srcId="{FA1E240D-BCC6-4747-9912-49E38EEF0140}" destId="{F8FC070D-FA23-E14A-8BFA-51C21F579BD8}" srcOrd="0" destOrd="0" presId="urn:microsoft.com/office/officeart/2005/8/layout/hList1"/>
    <dgm:cxn modelId="{37543EAB-D5D3-234C-A42A-042B40DC2FA5}" type="presParOf" srcId="{FA1E240D-BCC6-4747-9912-49E38EEF0140}" destId="{DF08057B-CE45-DF49-9F6C-4FAEC4F621EC}" srcOrd="1" destOrd="0" presId="urn:microsoft.com/office/officeart/2005/8/layout/hList1"/>
    <dgm:cxn modelId="{F33A62B9-36CD-4644-87A8-173F64D0F11E}" type="presParOf" srcId="{21478DC0-BDF0-6440-8472-51EC0F855AA1}" destId="{5BA515A0-8FDC-7643-A69A-06F98CCFE820}" srcOrd="3" destOrd="0" presId="urn:microsoft.com/office/officeart/2005/8/layout/hList1"/>
    <dgm:cxn modelId="{1919112B-F7E9-AE4D-8B34-EEEDEA95A1B7}" type="presParOf" srcId="{21478DC0-BDF0-6440-8472-51EC0F855AA1}" destId="{AA5C7FC6-44DD-9A44-B847-3541381E2AAA}" srcOrd="4" destOrd="0" presId="urn:microsoft.com/office/officeart/2005/8/layout/hList1"/>
    <dgm:cxn modelId="{1EF93F03-3A45-F54E-8375-DE23E20B3013}" type="presParOf" srcId="{AA5C7FC6-44DD-9A44-B847-3541381E2AAA}" destId="{D900D5F9-5725-1147-A79F-E148B0208CA4}" srcOrd="0" destOrd="0" presId="urn:microsoft.com/office/officeart/2005/8/layout/hList1"/>
    <dgm:cxn modelId="{B3112808-0043-1648-8146-CB1F663345F5}" type="presParOf" srcId="{AA5C7FC6-44DD-9A44-B847-3541381E2AAA}" destId="{E870CEF9-38D3-5942-BEF9-6FEA11C1AD09}" srcOrd="1" destOrd="0" presId="urn:microsoft.com/office/officeart/2005/8/layout/hList1"/>
    <dgm:cxn modelId="{8D27BB59-7A7A-0A48-82EE-C5ED80ABD624}" type="presParOf" srcId="{21478DC0-BDF0-6440-8472-51EC0F855AA1}" destId="{84EBB24B-A744-204B-8B4F-1A477BFA39D6}" srcOrd="5" destOrd="0" presId="urn:microsoft.com/office/officeart/2005/8/layout/hList1"/>
    <dgm:cxn modelId="{195102B7-9ED0-0445-9D1E-768B6681C0E8}" type="presParOf" srcId="{21478DC0-BDF0-6440-8472-51EC0F855AA1}" destId="{59EDB828-BC37-DF4A-A271-25806094BE42}" srcOrd="6" destOrd="0" presId="urn:microsoft.com/office/officeart/2005/8/layout/hList1"/>
    <dgm:cxn modelId="{F78CECFB-582F-C547-B7FD-FE2F9CEA6148}" type="presParOf" srcId="{59EDB828-BC37-DF4A-A271-25806094BE42}" destId="{75838071-8DC0-5444-946B-2062417416FA}" srcOrd="0" destOrd="0" presId="urn:microsoft.com/office/officeart/2005/8/layout/hList1"/>
    <dgm:cxn modelId="{7062635B-5224-7F46-9334-DABDFA073395}" type="presParOf" srcId="{59EDB828-BC37-DF4A-A271-25806094BE42}" destId="{D3620CD0-0B5A-A64E-BC1C-06CA541CD79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8CA59-059B-466C-AFA4-2AAD3EC088E0}"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F58C47D8-A276-4D4C-8832-B6A655B58128}">
      <dgm:prSet/>
      <dgm:spPr/>
      <dgm:t>
        <a:bodyPr/>
        <a:lstStyle/>
        <a:p>
          <a:r>
            <a:rPr lang="en-US" b="1" i="0"/>
            <a:t>Regularization Techniques </a:t>
          </a:r>
          <a:br>
            <a:rPr lang="en-US" b="1" i="0"/>
          </a:br>
          <a:r>
            <a:rPr lang="en-US" b="1"/>
            <a:t>Lasso and Ridge</a:t>
          </a:r>
          <a:endParaRPr lang="en-US"/>
        </a:p>
      </dgm:t>
    </dgm:pt>
    <dgm:pt modelId="{67609BB3-1E2D-4536-B445-8DB04E53B764}" type="parTrans" cxnId="{B6623996-783F-4D4B-8C5E-F592F73C4AC2}">
      <dgm:prSet/>
      <dgm:spPr/>
      <dgm:t>
        <a:bodyPr/>
        <a:lstStyle/>
        <a:p>
          <a:endParaRPr lang="en-US"/>
        </a:p>
      </dgm:t>
    </dgm:pt>
    <dgm:pt modelId="{82789EE4-F58E-4600-85CE-1BC80343BE4E}" type="sibTrans" cxnId="{B6623996-783F-4D4B-8C5E-F592F73C4AC2}">
      <dgm:prSet/>
      <dgm:spPr/>
      <dgm:t>
        <a:bodyPr/>
        <a:lstStyle/>
        <a:p>
          <a:endParaRPr lang="en-US"/>
        </a:p>
      </dgm:t>
    </dgm:pt>
    <dgm:pt modelId="{E1321F38-7438-4215-8F1A-3072FA89F6BB}">
      <dgm:prSet/>
      <dgm:spPr/>
      <dgm:t>
        <a:bodyPr/>
        <a:lstStyle/>
        <a:p>
          <a:r>
            <a:rPr lang="en-US" b="1"/>
            <a:t>Decision Tree, Random Forest and Gradian Boosting Trees that provide feature importance score</a:t>
          </a:r>
          <a:endParaRPr lang="en-US"/>
        </a:p>
      </dgm:t>
    </dgm:pt>
    <dgm:pt modelId="{33351158-DA82-4B99-B01A-E15A9D637465}" type="parTrans" cxnId="{8EB2B34D-B676-4B20-BF2D-D01C161FF57E}">
      <dgm:prSet/>
      <dgm:spPr/>
      <dgm:t>
        <a:bodyPr/>
        <a:lstStyle/>
        <a:p>
          <a:endParaRPr lang="en-US"/>
        </a:p>
      </dgm:t>
    </dgm:pt>
    <dgm:pt modelId="{5D60E68A-F84B-4407-9972-D8753FC84B79}" type="sibTrans" cxnId="{8EB2B34D-B676-4B20-BF2D-D01C161FF57E}">
      <dgm:prSet/>
      <dgm:spPr/>
      <dgm:t>
        <a:bodyPr/>
        <a:lstStyle/>
        <a:p>
          <a:endParaRPr lang="en-US"/>
        </a:p>
      </dgm:t>
    </dgm:pt>
    <dgm:pt modelId="{6CDEEABD-63D3-4897-9E4E-E0CEF416733A}">
      <dgm:prSet/>
      <dgm:spPr/>
      <dgm:t>
        <a:bodyPr/>
        <a:lstStyle/>
        <a:p>
          <a:r>
            <a:rPr lang="en-US" b="1"/>
            <a:t>Dimension reduction (PCA , LDA)</a:t>
          </a:r>
          <a:endParaRPr lang="en-US"/>
        </a:p>
      </dgm:t>
    </dgm:pt>
    <dgm:pt modelId="{81C48513-2B80-4A95-8638-2646FEF1EE3E}" type="parTrans" cxnId="{0A7488F8-FC19-49D5-9BE5-4B308520BCBC}">
      <dgm:prSet/>
      <dgm:spPr/>
      <dgm:t>
        <a:bodyPr/>
        <a:lstStyle/>
        <a:p>
          <a:endParaRPr lang="en-US"/>
        </a:p>
      </dgm:t>
    </dgm:pt>
    <dgm:pt modelId="{DB13D3C1-A940-4A62-A4CE-A25560043AF6}" type="sibTrans" cxnId="{0A7488F8-FC19-49D5-9BE5-4B308520BCBC}">
      <dgm:prSet/>
      <dgm:spPr/>
      <dgm:t>
        <a:bodyPr/>
        <a:lstStyle/>
        <a:p>
          <a:endParaRPr lang="en-US"/>
        </a:p>
      </dgm:t>
    </dgm:pt>
    <dgm:pt modelId="{392E7050-35A1-4D31-AB40-8237149B526C}">
      <dgm:prSet/>
      <dgm:spPr/>
      <dgm:t>
        <a:bodyPr/>
        <a:lstStyle/>
        <a:p>
          <a:r>
            <a:rPr lang="en-US" b="1"/>
            <a:t>Distribution of features with target variables: If feature has no variation between two classes, it is not important.</a:t>
          </a:r>
          <a:endParaRPr lang="en-US"/>
        </a:p>
      </dgm:t>
    </dgm:pt>
    <dgm:pt modelId="{5173B37C-E75D-49B3-A6CF-DAC0F856C0E2}" type="parTrans" cxnId="{08D1D706-1546-4392-8FE5-9704C0057301}">
      <dgm:prSet/>
      <dgm:spPr/>
      <dgm:t>
        <a:bodyPr/>
        <a:lstStyle/>
        <a:p>
          <a:endParaRPr lang="en-US"/>
        </a:p>
      </dgm:t>
    </dgm:pt>
    <dgm:pt modelId="{14C267C1-5DED-4D21-B370-910800351B58}" type="sibTrans" cxnId="{08D1D706-1546-4392-8FE5-9704C0057301}">
      <dgm:prSet/>
      <dgm:spPr/>
      <dgm:t>
        <a:bodyPr/>
        <a:lstStyle/>
        <a:p>
          <a:endParaRPr lang="en-US"/>
        </a:p>
      </dgm:t>
    </dgm:pt>
    <dgm:pt modelId="{F31A68B2-7500-4881-8655-33C4F6BE6EB3}">
      <dgm:prSet/>
      <dgm:spPr/>
      <dgm:t>
        <a:bodyPr/>
        <a:lstStyle/>
        <a:p>
          <a:r>
            <a:rPr lang="en-US" b="1"/>
            <a:t>Visualize train and test and Removing Features to avoid overfitting</a:t>
          </a:r>
          <a:endParaRPr lang="en-US"/>
        </a:p>
      </dgm:t>
    </dgm:pt>
    <dgm:pt modelId="{627080BB-9876-488B-B46E-F867EA07E87A}" type="parTrans" cxnId="{BE72CFF1-4C5E-4820-AC29-CCAFD4A12B05}">
      <dgm:prSet/>
      <dgm:spPr/>
      <dgm:t>
        <a:bodyPr/>
        <a:lstStyle/>
        <a:p>
          <a:endParaRPr lang="en-US"/>
        </a:p>
      </dgm:t>
    </dgm:pt>
    <dgm:pt modelId="{A0F0A6AB-43B7-44A7-9ED7-82CD91E58E52}" type="sibTrans" cxnId="{BE72CFF1-4C5E-4820-AC29-CCAFD4A12B05}">
      <dgm:prSet/>
      <dgm:spPr/>
      <dgm:t>
        <a:bodyPr/>
        <a:lstStyle/>
        <a:p>
          <a:endParaRPr lang="en-US"/>
        </a:p>
      </dgm:t>
    </dgm:pt>
    <dgm:pt modelId="{65440707-4BCE-D443-91C6-223E755DDD02}" type="pres">
      <dgm:prSet presAssocID="{9618CA59-059B-466C-AFA4-2AAD3EC088E0}" presName="linear" presStyleCnt="0">
        <dgm:presLayoutVars>
          <dgm:animLvl val="lvl"/>
          <dgm:resizeHandles val="exact"/>
        </dgm:presLayoutVars>
      </dgm:prSet>
      <dgm:spPr/>
    </dgm:pt>
    <dgm:pt modelId="{9A6F300B-4F23-DB4D-8AEF-53A17EF4FE81}" type="pres">
      <dgm:prSet presAssocID="{F58C47D8-A276-4D4C-8832-B6A655B58128}" presName="parentText" presStyleLbl="node1" presStyleIdx="0" presStyleCnt="5">
        <dgm:presLayoutVars>
          <dgm:chMax val="0"/>
          <dgm:bulletEnabled val="1"/>
        </dgm:presLayoutVars>
      </dgm:prSet>
      <dgm:spPr/>
    </dgm:pt>
    <dgm:pt modelId="{08499A61-6839-5A41-9E6F-D20C68748D0D}" type="pres">
      <dgm:prSet presAssocID="{82789EE4-F58E-4600-85CE-1BC80343BE4E}" presName="spacer" presStyleCnt="0"/>
      <dgm:spPr/>
    </dgm:pt>
    <dgm:pt modelId="{B152398F-462E-0641-89C6-E6FECFC3537C}" type="pres">
      <dgm:prSet presAssocID="{E1321F38-7438-4215-8F1A-3072FA89F6BB}" presName="parentText" presStyleLbl="node1" presStyleIdx="1" presStyleCnt="5">
        <dgm:presLayoutVars>
          <dgm:chMax val="0"/>
          <dgm:bulletEnabled val="1"/>
        </dgm:presLayoutVars>
      </dgm:prSet>
      <dgm:spPr/>
    </dgm:pt>
    <dgm:pt modelId="{EF2D1C7E-5C98-2243-8EEC-9846FFC0BEB4}" type="pres">
      <dgm:prSet presAssocID="{5D60E68A-F84B-4407-9972-D8753FC84B79}" presName="spacer" presStyleCnt="0"/>
      <dgm:spPr/>
    </dgm:pt>
    <dgm:pt modelId="{8000D140-E922-524A-B3BA-F4519DE99DD6}" type="pres">
      <dgm:prSet presAssocID="{6CDEEABD-63D3-4897-9E4E-E0CEF416733A}" presName="parentText" presStyleLbl="node1" presStyleIdx="2" presStyleCnt="5">
        <dgm:presLayoutVars>
          <dgm:chMax val="0"/>
          <dgm:bulletEnabled val="1"/>
        </dgm:presLayoutVars>
      </dgm:prSet>
      <dgm:spPr/>
    </dgm:pt>
    <dgm:pt modelId="{0F947E41-E1A5-D349-8482-7950A5EADA39}" type="pres">
      <dgm:prSet presAssocID="{DB13D3C1-A940-4A62-A4CE-A25560043AF6}" presName="spacer" presStyleCnt="0"/>
      <dgm:spPr/>
    </dgm:pt>
    <dgm:pt modelId="{A15436D1-57D7-E64C-B151-163181DA74AC}" type="pres">
      <dgm:prSet presAssocID="{392E7050-35A1-4D31-AB40-8237149B526C}" presName="parentText" presStyleLbl="node1" presStyleIdx="3" presStyleCnt="5">
        <dgm:presLayoutVars>
          <dgm:chMax val="0"/>
          <dgm:bulletEnabled val="1"/>
        </dgm:presLayoutVars>
      </dgm:prSet>
      <dgm:spPr/>
    </dgm:pt>
    <dgm:pt modelId="{840F693D-E125-F64C-84F4-D59459985D5E}" type="pres">
      <dgm:prSet presAssocID="{14C267C1-5DED-4D21-B370-910800351B58}" presName="spacer" presStyleCnt="0"/>
      <dgm:spPr/>
    </dgm:pt>
    <dgm:pt modelId="{B67EF6AE-8CC8-294B-BA66-795FAA237AFF}" type="pres">
      <dgm:prSet presAssocID="{F31A68B2-7500-4881-8655-33C4F6BE6EB3}" presName="parentText" presStyleLbl="node1" presStyleIdx="4" presStyleCnt="5">
        <dgm:presLayoutVars>
          <dgm:chMax val="0"/>
          <dgm:bulletEnabled val="1"/>
        </dgm:presLayoutVars>
      </dgm:prSet>
      <dgm:spPr/>
    </dgm:pt>
  </dgm:ptLst>
  <dgm:cxnLst>
    <dgm:cxn modelId="{08D1D706-1546-4392-8FE5-9704C0057301}" srcId="{9618CA59-059B-466C-AFA4-2AAD3EC088E0}" destId="{392E7050-35A1-4D31-AB40-8237149B526C}" srcOrd="3" destOrd="0" parTransId="{5173B37C-E75D-49B3-A6CF-DAC0F856C0E2}" sibTransId="{14C267C1-5DED-4D21-B370-910800351B58}"/>
    <dgm:cxn modelId="{E707260C-B1B6-6A4B-979F-6A17B52A6E47}" type="presOf" srcId="{9618CA59-059B-466C-AFA4-2AAD3EC088E0}" destId="{65440707-4BCE-D443-91C6-223E755DDD02}" srcOrd="0" destOrd="0" presId="urn:microsoft.com/office/officeart/2005/8/layout/vList2"/>
    <dgm:cxn modelId="{13BAF42F-0068-9548-8FF2-9A8FF9D13A1C}" type="presOf" srcId="{392E7050-35A1-4D31-AB40-8237149B526C}" destId="{A15436D1-57D7-E64C-B151-163181DA74AC}" srcOrd="0" destOrd="0" presId="urn:microsoft.com/office/officeart/2005/8/layout/vList2"/>
    <dgm:cxn modelId="{8EB2B34D-B676-4B20-BF2D-D01C161FF57E}" srcId="{9618CA59-059B-466C-AFA4-2AAD3EC088E0}" destId="{E1321F38-7438-4215-8F1A-3072FA89F6BB}" srcOrd="1" destOrd="0" parTransId="{33351158-DA82-4B99-B01A-E15A9D637465}" sibTransId="{5D60E68A-F84B-4407-9972-D8753FC84B79}"/>
    <dgm:cxn modelId="{D53A6678-40D8-204B-9D4A-2F721E2C7CD1}" type="presOf" srcId="{6CDEEABD-63D3-4897-9E4E-E0CEF416733A}" destId="{8000D140-E922-524A-B3BA-F4519DE99DD6}" srcOrd="0" destOrd="0" presId="urn:microsoft.com/office/officeart/2005/8/layout/vList2"/>
    <dgm:cxn modelId="{D5264A8E-FCE5-334D-8322-8574A329469A}" type="presOf" srcId="{F58C47D8-A276-4D4C-8832-B6A655B58128}" destId="{9A6F300B-4F23-DB4D-8AEF-53A17EF4FE81}" srcOrd="0" destOrd="0" presId="urn:microsoft.com/office/officeart/2005/8/layout/vList2"/>
    <dgm:cxn modelId="{3DB0F291-9752-CE46-98CC-E52ADA6A1F4C}" type="presOf" srcId="{F31A68B2-7500-4881-8655-33C4F6BE6EB3}" destId="{B67EF6AE-8CC8-294B-BA66-795FAA237AFF}" srcOrd="0" destOrd="0" presId="urn:microsoft.com/office/officeart/2005/8/layout/vList2"/>
    <dgm:cxn modelId="{B6623996-783F-4D4B-8C5E-F592F73C4AC2}" srcId="{9618CA59-059B-466C-AFA4-2AAD3EC088E0}" destId="{F58C47D8-A276-4D4C-8832-B6A655B58128}" srcOrd="0" destOrd="0" parTransId="{67609BB3-1E2D-4536-B445-8DB04E53B764}" sibTransId="{82789EE4-F58E-4600-85CE-1BC80343BE4E}"/>
    <dgm:cxn modelId="{6708D8E4-F20A-0647-96A0-ED8FDFBF7C61}" type="presOf" srcId="{E1321F38-7438-4215-8F1A-3072FA89F6BB}" destId="{B152398F-462E-0641-89C6-E6FECFC3537C}" srcOrd="0" destOrd="0" presId="urn:microsoft.com/office/officeart/2005/8/layout/vList2"/>
    <dgm:cxn modelId="{BE72CFF1-4C5E-4820-AC29-CCAFD4A12B05}" srcId="{9618CA59-059B-466C-AFA4-2AAD3EC088E0}" destId="{F31A68B2-7500-4881-8655-33C4F6BE6EB3}" srcOrd="4" destOrd="0" parTransId="{627080BB-9876-488B-B46E-F867EA07E87A}" sibTransId="{A0F0A6AB-43B7-44A7-9ED7-82CD91E58E52}"/>
    <dgm:cxn modelId="{0A7488F8-FC19-49D5-9BE5-4B308520BCBC}" srcId="{9618CA59-059B-466C-AFA4-2AAD3EC088E0}" destId="{6CDEEABD-63D3-4897-9E4E-E0CEF416733A}" srcOrd="2" destOrd="0" parTransId="{81C48513-2B80-4A95-8638-2646FEF1EE3E}" sibTransId="{DB13D3C1-A940-4A62-A4CE-A25560043AF6}"/>
    <dgm:cxn modelId="{399C6BB4-0DEE-5044-AB17-BC2BA5A748DE}" type="presParOf" srcId="{65440707-4BCE-D443-91C6-223E755DDD02}" destId="{9A6F300B-4F23-DB4D-8AEF-53A17EF4FE81}" srcOrd="0" destOrd="0" presId="urn:microsoft.com/office/officeart/2005/8/layout/vList2"/>
    <dgm:cxn modelId="{A1D9FDE7-61CA-7B42-8BF9-6BD332083E1E}" type="presParOf" srcId="{65440707-4BCE-D443-91C6-223E755DDD02}" destId="{08499A61-6839-5A41-9E6F-D20C68748D0D}" srcOrd="1" destOrd="0" presId="urn:microsoft.com/office/officeart/2005/8/layout/vList2"/>
    <dgm:cxn modelId="{888F90D0-B918-5B48-BDBD-F10F601272A6}" type="presParOf" srcId="{65440707-4BCE-D443-91C6-223E755DDD02}" destId="{B152398F-462E-0641-89C6-E6FECFC3537C}" srcOrd="2" destOrd="0" presId="urn:microsoft.com/office/officeart/2005/8/layout/vList2"/>
    <dgm:cxn modelId="{186BD99B-DA9A-FB45-B8D4-6A871F66782D}" type="presParOf" srcId="{65440707-4BCE-D443-91C6-223E755DDD02}" destId="{EF2D1C7E-5C98-2243-8EEC-9846FFC0BEB4}" srcOrd="3" destOrd="0" presId="urn:microsoft.com/office/officeart/2005/8/layout/vList2"/>
    <dgm:cxn modelId="{81B817CD-B8E7-3547-B644-8E64E9030FA6}" type="presParOf" srcId="{65440707-4BCE-D443-91C6-223E755DDD02}" destId="{8000D140-E922-524A-B3BA-F4519DE99DD6}" srcOrd="4" destOrd="0" presId="urn:microsoft.com/office/officeart/2005/8/layout/vList2"/>
    <dgm:cxn modelId="{C57B95DF-430D-9940-8090-06091FC5C54F}" type="presParOf" srcId="{65440707-4BCE-D443-91C6-223E755DDD02}" destId="{0F947E41-E1A5-D349-8482-7950A5EADA39}" srcOrd="5" destOrd="0" presId="urn:microsoft.com/office/officeart/2005/8/layout/vList2"/>
    <dgm:cxn modelId="{C1CA2FD6-3466-4D44-B340-104DD4D617F6}" type="presParOf" srcId="{65440707-4BCE-D443-91C6-223E755DDD02}" destId="{A15436D1-57D7-E64C-B151-163181DA74AC}" srcOrd="6" destOrd="0" presId="urn:microsoft.com/office/officeart/2005/8/layout/vList2"/>
    <dgm:cxn modelId="{BBA38991-9CC3-D04B-B11B-CC11FA0CF4E7}" type="presParOf" srcId="{65440707-4BCE-D443-91C6-223E755DDD02}" destId="{840F693D-E125-F64C-84F4-D59459985D5E}" srcOrd="7" destOrd="0" presId="urn:microsoft.com/office/officeart/2005/8/layout/vList2"/>
    <dgm:cxn modelId="{1E4873F1-CFA6-8A47-B16F-EF10901A7BE1}" type="presParOf" srcId="{65440707-4BCE-D443-91C6-223E755DDD02}" destId="{B67EF6AE-8CC8-294B-BA66-795FAA237AF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2880A0-2EE9-465C-A9EF-D7A2D8FFF73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C08B1A3-18B7-4313-A760-A9197ABD45DF}">
      <dgm:prSet custT="1"/>
      <dgm:spPr/>
      <dgm:t>
        <a:bodyPr/>
        <a:lstStyle/>
        <a:p>
          <a:r>
            <a:rPr lang="en-US" sz="2400" b="0" i="0" dirty="0"/>
            <a:t>Time series</a:t>
          </a:r>
          <a:endParaRPr lang="en-US" sz="2400" dirty="0"/>
        </a:p>
      </dgm:t>
    </dgm:pt>
    <dgm:pt modelId="{179646D4-3FE4-4FD0-AADD-8AA0CED52E1E}" type="parTrans" cxnId="{3C49092E-D648-4F1C-9B74-5BCB1FA389D5}">
      <dgm:prSet/>
      <dgm:spPr/>
      <dgm:t>
        <a:bodyPr/>
        <a:lstStyle/>
        <a:p>
          <a:endParaRPr lang="en-US"/>
        </a:p>
      </dgm:t>
    </dgm:pt>
    <dgm:pt modelId="{969298A8-39C9-4360-9711-C221C07F5828}" type="sibTrans" cxnId="{3C49092E-D648-4F1C-9B74-5BCB1FA389D5}">
      <dgm:prSet/>
      <dgm:spPr/>
      <dgm:t>
        <a:bodyPr/>
        <a:lstStyle/>
        <a:p>
          <a:endParaRPr lang="en-US"/>
        </a:p>
      </dgm:t>
    </dgm:pt>
    <dgm:pt modelId="{1030C429-57AA-4B95-BA58-ED75ACC06FD9}">
      <dgm:prSet custT="1"/>
      <dgm:spPr/>
      <dgm:t>
        <a:bodyPr/>
        <a:lstStyle/>
        <a:p>
          <a:r>
            <a:rPr lang="en-US" sz="1000" b="0" i="0" dirty="0"/>
            <a:t>Mean Absolute Error (MAE)</a:t>
          </a:r>
          <a:endParaRPr lang="en-US" sz="1000" dirty="0"/>
        </a:p>
      </dgm:t>
    </dgm:pt>
    <dgm:pt modelId="{41FA2624-67BB-46E8-B2A1-844CB37D39C6}" type="parTrans" cxnId="{C7B84AC2-3C48-48F3-8B97-AFA368B86C91}">
      <dgm:prSet/>
      <dgm:spPr/>
      <dgm:t>
        <a:bodyPr/>
        <a:lstStyle/>
        <a:p>
          <a:endParaRPr lang="en-US"/>
        </a:p>
      </dgm:t>
    </dgm:pt>
    <dgm:pt modelId="{B3A4372A-8C11-4EED-AF3A-1CC8D78D5779}" type="sibTrans" cxnId="{C7B84AC2-3C48-48F3-8B97-AFA368B86C91}">
      <dgm:prSet/>
      <dgm:spPr/>
      <dgm:t>
        <a:bodyPr/>
        <a:lstStyle/>
        <a:p>
          <a:endParaRPr lang="en-US"/>
        </a:p>
      </dgm:t>
    </dgm:pt>
    <dgm:pt modelId="{0F7CEFBC-D802-4745-AF54-BB8A0F0F9AB3}">
      <dgm:prSet custT="1"/>
      <dgm:spPr/>
      <dgm:t>
        <a:bodyPr/>
        <a:lstStyle/>
        <a:p>
          <a:r>
            <a:rPr lang="en-US" sz="2400" b="0" i="0" dirty="0"/>
            <a:t>Linear regression</a:t>
          </a:r>
          <a:endParaRPr lang="en-US" sz="2400" dirty="0"/>
        </a:p>
      </dgm:t>
    </dgm:pt>
    <dgm:pt modelId="{A52BC412-3466-4D5A-BB78-14F65E036193}" type="parTrans" cxnId="{75318008-6110-489F-A7A3-C65AECCEC665}">
      <dgm:prSet/>
      <dgm:spPr/>
      <dgm:t>
        <a:bodyPr/>
        <a:lstStyle/>
        <a:p>
          <a:endParaRPr lang="en-US"/>
        </a:p>
      </dgm:t>
    </dgm:pt>
    <dgm:pt modelId="{0842922C-1EE1-461B-A0E7-4017E0ED6B3D}" type="sibTrans" cxnId="{75318008-6110-489F-A7A3-C65AECCEC665}">
      <dgm:prSet/>
      <dgm:spPr/>
      <dgm:t>
        <a:bodyPr/>
        <a:lstStyle/>
        <a:p>
          <a:endParaRPr lang="en-US"/>
        </a:p>
      </dgm:t>
    </dgm:pt>
    <dgm:pt modelId="{C750EC93-2844-4222-BF00-52B9AB6CE8B5}">
      <dgm:prSet custT="1"/>
      <dgm:spPr/>
      <dgm:t>
        <a:bodyPr/>
        <a:lstStyle/>
        <a:p>
          <a:r>
            <a:rPr lang="en-US" sz="1000" b="0" i="0" kern="1200" dirty="0">
              <a:solidFill>
                <a:prstClr val="black">
                  <a:hueOff val="0"/>
                  <a:satOff val="0"/>
                  <a:lumOff val="0"/>
                  <a:alphaOff val="0"/>
                </a:prstClr>
              </a:solidFill>
              <a:latin typeface="Century Gothic" panose="020B0502020202020204"/>
              <a:ea typeface="+mn-ea"/>
              <a:cs typeface="+mn-cs"/>
            </a:rPr>
            <a:t>Mean Absolute Error (MAE)</a:t>
          </a:r>
        </a:p>
      </dgm:t>
    </dgm:pt>
    <dgm:pt modelId="{73F8801A-B37F-4F76-B115-2EE531D51755}" type="parTrans" cxnId="{D0604510-857C-4697-B9ED-958D87024881}">
      <dgm:prSet/>
      <dgm:spPr/>
      <dgm:t>
        <a:bodyPr/>
        <a:lstStyle/>
        <a:p>
          <a:endParaRPr lang="en-US"/>
        </a:p>
      </dgm:t>
    </dgm:pt>
    <dgm:pt modelId="{61E8F14B-EE1D-4CF9-9B56-2AFF0E89B696}" type="sibTrans" cxnId="{D0604510-857C-4697-B9ED-958D87024881}">
      <dgm:prSet/>
      <dgm:spPr/>
      <dgm:t>
        <a:bodyPr/>
        <a:lstStyle/>
        <a:p>
          <a:endParaRPr lang="en-US"/>
        </a:p>
      </dgm:t>
    </dgm:pt>
    <dgm:pt modelId="{EAD36F21-A981-46B4-94B2-478EB6A0B7C0}">
      <dgm:prSet custT="1"/>
      <dgm:spPr/>
      <dgm:t>
        <a:bodyPr/>
        <a:lstStyle/>
        <a:p>
          <a:r>
            <a:rPr lang="en-US" sz="2400" b="0" i="0" dirty="0"/>
            <a:t>Classification</a:t>
          </a:r>
          <a:endParaRPr lang="en-US" sz="2800" dirty="0"/>
        </a:p>
      </dgm:t>
    </dgm:pt>
    <dgm:pt modelId="{74827DB9-75E5-4525-8B81-0D29661D52F1}" type="parTrans" cxnId="{DCBE15DB-DBEB-4AB9-86B2-707DFDDFB548}">
      <dgm:prSet/>
      <dgm:spPr/>
      <dgm:t>
        <a:bodyPr/>
        <a:lstStyle/>
        <a:p>
          <a:endParaRPr lang="en-US"/>
        </a:p>
      </dgm:t>
    </dgm:pt>
    <dgm:pt modelId="{E41987E9-5886-416F-A726-B2CF400B1AB4}" type="sibTrans" cxnId="{DCBE15DB-DBEB-4AB9-86B2-707DFDDFB548}">
      <dgm:prSet/>
      <dgm:spPr/>
      <dgm:t>
        <a:bodyPr/>
        <a:lstStyle/>
        <a:p>
          <a:endParaRPr lang="en-US"/>
        </a:p>
      </dgm:t>
    </dgm:pt>
    <dgm:pt modelId="{EC50E0A8-6151-4038-B9EA-6D4C5EBE2EAE}">
      <dgm:prSet custT="1"/>
      <dgm:spPr/>
      <dgm:t>
        <a:bodyPr/>
        <a:lstStyle/>
        <a:p>
          <a:r>
            <a:rPr lang="en-US" sz="1100" b="0" i="0" dirty="0"/>
            <a:t>Confusion Metrics(accuracy, precision, recall)</a:t>
          </a:r>
          <a:endParaRPr lang="en-US" sz="1100" dirty="0"/>
        </a:p>
      </dgm:t>
    </dgm:pt>
    <dgm:pt modelId="{A24B7D74-1D8B-49CA-89E8-016CD76DA407}" type="parTrans" cxnId="{A4F8ED3A-FCC4-465B-81DD-493AC29CAED6}">
      <dgm:prSet/>
      <dgm:spPr/>
      <dgm:t>
        <a:bodyPr/>
        <a:lstStyle/>
        <a:p>
          <a:endParaRPr lang="en-US"/>
        </a:p>
      </dgm:t>
    </dgm:pt>
    <dgm:pt modelId="{66C2BCBF-ABCF-41FA-81DB-9FEFD95F2AF2}" type="sibTrans" cxnId="{A4F8ED3A-FCC4-465B-81DD-493AC29CAED6}">
      <dgm:prSet/>
      <dgm:spPr/>
      <dgm:t>
        <a:bodyPr/>
        <a:lstStyle/>
        <a:p>
          <a:endParaRPr lang="en-US"/>
        </a:p>
      </dgm:t>
    </dgm:pt>
    <dgm:pt modelId="{898B391B-A59F-4BC7-92EE-9A9DEE095A6A}">
      <dgm:prSet custT="1"/>
      <dgm:spPr/>
      <dgm:t>
        <a:bodyPr/>
        <a:lstStyle/>
        <a:p>
          <a:r>
            <a:rPr lang="en-US" sz="2400" b="0" i="0" dirty="0"/>
            <a:t>Unsupervised</a:t>
          </a:r>
          <a:r>
            <a:rPr lang="en-US" sz="2800" b="0" i="0" dirty="0"/>
            <a:t> </a:t>
          </a:r>
          <a:endParaRPr lang="en-US" sz="2800" dirty="0"/>
        </a:p>
      </dgm:t>
    </dgm:pt>
    <dgm:pt modelId="{0F4A4148-138B-41E7-8D9B-27E7E293B4A8}" type="parTrans" cxnId="{57B10F04-404E-4E43-8F0A-C02C7F860B8F}">
      <dgm:prSet/>
      <dgm:spPr/>
      <dgm:t>
        <a:bodyPr/>
        <a:lstStyle/>
        <a:p>
          <a:endParaRPr lang="en-US"/>
        </a:p>
      </dgm:t>
    </dgm:pt>
    <dgm:pt modelId="{2ACE386A-EAA7-4BC4-B7FE-584C2A0A200B}" type="sibTrans" cxnId="{57B10F04-404E-4E43-8F0A-C02C7F860B8F}">
      <dgm:prSet/>
      <dgm:spPr/>
      <dgm:t>
        <a:bodyPr/>
        <a:lstStyle/>
        <a:p>
          <a:endParaRPr lang="en-US"/>
        </a:p>
      </dgm:t>
    </dgm:pt>
    <dgm:pt modelId="{24646EE2-519F-449E-A7D9-06E30C6FA812}">
      <dgm:prSet custT="1"/>
      <dgm:spPr/>
      <dgm:t>
        <a:bodyPr/>
        <a:lstStyle/>
        <a:p>
          <a:pPr rtl="0"/>
          <a:r>
            <a:rPr lang="en-US" sz="1050" b="0" i="0" dirty="0"/>
            <a:t>Silhouette Coefficient</a:t>
          </a:r>
          <a:endParaRPr lang="en-US" sz="1050" b="0" dirty="0"/>
        </a:p>
      </dgm:t>
    </dgm:pt>
    <dgm:pt modelId="{D8D2E545-8EFA-49F1-BC1E-6C238AE0C557}" type="parTrans" cxnId="{BC0039F6-A671-4F6A-B529-8BD47C9CB024}">
      <dgm:prSet/>
      <dgm:spPr/>
      <dgm:t>
        <a:bodyPr/>
        <a:lstStyle/>
        <a:p>
          <a:endParaRPr lang="en-US"/>
        </a:p>
      </dgm:t>
    </dgm:pt>
    <dgm:pt modelId="{B7096952-C69E-4CD8-B437-E958C7D27ECC}" type="sibTrans" cxnId="{BC0039F6-A671-4F6A-B529-8BD47C9CB024}">
      <dgm:prSet/>
      <dgm:spPr/>
      <dgm:t>
        <a:bodyPr/>
        <a:lstStyle/>
        <a:p>
          <a:endParaRPr lang="en-US"/>
        </a:p>
      </dgm:t>
    </dgm:pt>
    <dgm:pt modelId="{F8EC0F69-A4E3-4F4E-B5CE-BF38438DDFB2}">
      <dgm:prSet custT="1"/>
      <dgm:spPr/>
      <dgm:t>
        <a:bodyPr/>
        <a:lstStyle/>
        <a:p>
          <a:r>
            <a:rPr lang="en-US" sz="1100" b="0" i="0" dirty="0"/>
            <a:t>ROC, AUC, Kappa, F1 Statistics</a:t>
          </a:r>
          <a:endParaRPr lang="en-US" sz="1100" dirty="0"/>
        </a:p>
      </dgm:t>
    </dgm:pt>
    <dgm:pt modelId="{32A982A0-9BC4-BF48-81EC-8FEA842D4663}" type="parTrans" cxnId="{CBB239E9-D5BE-C041-9DCF-4BCE10AB51D3}">
      <dgm:prSet/>
      <dgm:spPr/>
      <dgm:t>
        <a:bodyPr/>
        <a:lstStyle/>
        <a:p>
          <a:endParaRPr lang="en-US"/>
        </a:p>
      </dgm:t>
    </dgm:pt>
    <dgm:pt modelId="{6497E5FC-B2B6-CB48-BABD-D1F7F2285594}" type="sibTrans" cxnId="{CBB239E9-D5BE-C041-9DCF-4BCE10AB51D3}">
      <dgm:prSet/>
      <dgm:spPr/>
      <dgm:t>
        <a:bodyPr/>
        <a:lstStyle/>
        <a:p>
          <a:endParaRPr lang="en-US"/>
        </a:p>
      </dgm:t>
    </dgm:pt>
    <dgm:pt modelId="{40FFCC1E-D5DC-4471-8301-68A9E5391F3E}">
      <dgm:prSet custT="1"/>
      <dgm:spPr/>
      <dgm:t>
        <a:bodyPr/>
        <a:lstStyle/>
        <a:p>
          <a:r>
            <a:rPr lang="en-US" sz="1000" b="0" i="0" dirty="0"/>
            <a:t>Mean Squared Error (MSE), Root Mean Square Error(RMSE)</a:t>
          </a:r>
          <a:endParaRPr lang="en-US" sz="1000" dirty="0"/>
        </a:p>
      </dgm:t>
    </dgm:pt>
    <dgm:pt modelId="{F51D6D95-E5AD-4428-BFD7-4662453A02F7}" type="sibTrans" cxnId="{98E9FD03-5393-4768-AE31-31D2C0EBF359}">
      <dgm:prSet/>
      <dgm:spPr/>
      <dgm:t>
        <a:bodyPr/>
        <a:lstStyle/>
        <a:p>
          <a:endParaRPr lang="en-US"/>
        </a:p>
      </dgm:t>
    </dgm:pt>
    <dgm:pt modelId="{A27D160B-6BF6-4C59-ADF6-1A6913698817}" type="parTrans" cxnId="{98E9FD03-5393-4768-AE31-31D2C0EBF359}">
      <dgm:prSet/>
      <dgm:spPr/>
      <dgm:t>
        <a:bodyPr/>
        <a:lstStyle/>
        <a:p>
          <a:endParaRPr lang="en-US"/>
        </a:p>
      </dgm:t>
    </dgm:pt>
    <dgm:pt modelId="{A2BF66F2-7E83-6444-877A-263FF4353A43}">
      <dgm:prSet custT="1"/>
      <dgm:spPr/>
      <dgm:t>
        <a:bodyPr/>
        <a:lstStyle/>
        <a:p>
          <a:r>
            <a:rPr lang="en-US" sz="1000" b="0" i="0" dirty="0"/>
            <a:t>Mean Absolute Percentage Error (MAPE)</a:t>
          </a:r>
          <a:endParaRPr lang="en-US" sz="1000" dirty="0"/>
        </a:p>
      </dgm:t>
    </dgm:pt>
    <dgm:pt modelId="{5A44FA91-4FC8-A84E-BA3E-E52A9FD46106}" type="parTrans" cxnId="{7FAD575B-92F7-4240-9B1B-8305941D4D43}">
      <dgm:prSet/>
      <dgm:spPr/>
      <dgm:t>
        <a:bodyPr/>
        <a:lstStyle/>
        <a:p>
          <a:endParaRPr lang="en-US"/>
        </a:p>
      </dgm:t>
    </dgm:pt>
    <dgm:pt modelId="{D4AEA908-DAAA-334C-8D6A-FC179C8F97E5}" type="sibTrans" cxnId="{7FAD575B-92F7-4240-9B1B-8305941D4D43}">
      <dgm:prSet/>
      <dgm:spPr/>
      <dgm:t>
        <a:bodyPr/>
        <a:lstStyle/>
        <a:p>
          <a:endParaRPr lang="en-US"/>
        </a:p>
      </dgm:t>
    </dgm:pt>
    <dgm:pt modelId="{7C3232B9-A166-E44D-9FF7-9E02AA620316}">
      <dgm:prSet custT="1"/>
      <dgm:spPr/>
      <dgm:t>
        <a:bodyPr/>
        <a:lstStyle/>
        <a:p>
          <a:r>
            <a:rPr lang="en-US" sz="1000" b="0" i="0" dirty="0"/>
            <a:t>R-Squared,</a:t>
          </a:r>
          <a:endParaRPr lang="en-US" sz="1000" dirty="0"/>
        </a:p>
      </dgm:t>
    </dgm:pt>
    <dgm:pt modelId="{6A21DEE0-AEA9-8E44-850F-4E134DDD7B5D}" type="parTrans" cxnId="{A96EB34E-80EA-484C-8244-72FF9825D298}">
      <dgm:prSet/>
      <dgm:spPr/>
      <dgm:t>
        <a:bodyPr/>
        <a:lstStyle/>
        <a:p>
          <a:endParaRPr lang="en-US"/>
        </a:p>
      </dgm:t>
    </dgm:pt>
    <dgm:pt modelId="{A0E1DE7E-C518-9D45-9931-8DCB69EB63E5}" type="sibTrans" cxnId="{A96EB34E-80EA-484C-8244-72FF9825D298}">
      <dgm:prSet/>
      <dgm:spPr/>
      <dgm:t>
        <a:bodyPr/>
        <a:lstStyle/>
        <a:p>
          <a:endParaRPr lang="en-US"/>
        </a:p>
      </dgm:t>
    </dgm:pt>
    <dgm:pt modelId="{4A06533C-ED03-3947-A6BB-E6C75E07E397}">
      <dgm:prSet custT="1"/>
      <dgm:spPr/>
      <dgm:t>
        <a:bodyPr/>
        <a:lstStyle/>
        <a:p>
          <a:r>
            <a:rPr lang="en-US" sz="1000" b="0" i="0" dirty="0"/>
            <a:t>AIC/BIC</a:t>
          </a:r>
          <a:br>
            <a:rPr lang="en-US" sz="600" b="0" i="0" dirty="0"/>
          </a:br>
          <a:br>
            <a:rPr lang="en-US" sz="600" b="0" i="0" dirty="0"/>
          </a:br>
          <a:endParaRPr lang="en-US" sz="600" dirty="0"/>
        </a:p>
      </dgm:t>
    </dgm:pt>
    <dgm:pt modelId="{DCFD8ACF-15EF-AD40-84BB-B85CABC9B959}" type="parTrans" cxnId="{6F1B3F6A-92E8-AB40-9325-D640FE24F9B8}">
      <dgm:prSet/>
      <dgm:spPr/>
      <dgm:t>
        <a:bodyPr/>
        <a:lstStyle/>
        <a:p>
          <a:endParaRPr lang="en-US"/>
        </a:p>
      </dgm:t>
    </dgm:pt>
    <dgm:pt modelId="{3F706934-CB9F-4F43-9AF5-C4CB1D2837F3}" type="sibTrans" cxnId="{6F1B3F6A-92E8-AB40-9325-D640FE24F9B8}">
      <dgm:prSet/>
      <dgm:spPr/>
      <dgm:t>
        <a:bodyPr/>
        <a:lstStyle/>
        <a:p>
          <a:endParaRPr lang="en-US"/>
        </a:p>
      </dgm:t>
    </dgm:pt>
    <dgm:pt modelId="{B0731C58-DAC8-E646-AA2D-28B3F887A04E}">
      <dgm:prSet custT="1"/>
      <dgm:spPr/>
      <dgm:t>
        <a:bodyPr/>
        <a:lstStyle/>
        <a:p>
          <a:r>
            <a:rPr lang="en-US" sz="1000" b="0" i="0" kern="1200" dirty="0">
              <a:solidFill>
                <a:prstClr val="black">
                  <a:hueOff val="0"/>
                  <a:satOff val="0"/>
                  <a:lumOff val="0"/>
                  <a:alphaOff val="0"/>
                </a:prstClr>
              </a:solidFill>
              <a:latin typeface="Century Gothic" panose="020B0502020202020204"/>
              <a:ea typeface="+mn-ea"/>
              <a:cs typeface="+mn-cs"/>
            </a:rPr>
            <a:t>Mean Squared Error (MSE), Root Mean Square Error(RMSE)</a:t>
          </a:r>
        </a:p>
      </dgm:t>
    </dgm:pt>
    <dgm:pt modelId="{9146C54E-6BAA-2F46-8215-AEE71A042DEA}" type="parTrans" cxnId="{6AD7AD98-FB98-284E-971C-FFA53B75DAE9}">
      <dgm:prSet/>
      <dgm:spPr/>
      <dgm:t>
        <a:bodyPr/>
        <a:lstStyle/>
        <a:p>
          <a:endParaRPr lang="en-US"/>
        </a:p>
      </dgm:t>
    </dgm:pt>
    <dgm:pt modelId="{6EB35ABF-B5CB-C140-8E5F-BBD23D772E56}" type="sibTrans" cxnId="{6AD7AD98-FB98-284E-971C-FFA53B75DAE9}">
      <dgm:prSet/>
      <dgm:spPr/>
      <dgm:t>
        <a:bodyPr/>
        <a:lstStyle/>
        <a:p>
          <a:endParaRPr lang="en-US"/>
        </a:p>
      </dgm:t>
    </dgm:pt>
    <dgm:pt modelId="{4667775C-A956-864B-A734-031DB683C495}">
      <dgm:prSet custT="1"/>
      <dgm:spPr/>
      <dgm:t>
        <a:bodyPr/>
        <a:lstStyle/>
        <a:p>
          <a:pPr rtl="0"/>
          <a:r>
            <a:rPr lang="en-US" sz="1000" b="0" i="0" kern="1200" dirty="0">
              <a:solidFill>
                <a:prstClr val="black">
                  <a:hueOff val="0"/>
                  <a:satOff val="0"/>
                  <a:lumOff val="0"/>
                  <a:alphaOff val="0"/>
                </a:prstClr>
              </a:solidFill>
              <a:latin typeface="Century Gothic" panose="020B0502020202020204"/>
              <a:ea typeface="+mn-ea"/>
              <a:cs typeface="+mn-cs"/>
            </a:rPr>
            <a:t>R-Squared</a:t>
          </a:r>
        </a:p>
      </dgm:t>
    </dgm:pt>
    <dgm:pt modelId="{57E2BB97-394E-E445-84D1-4512EE22F82E}" type="parTrans" cxnId="{C764A7E3-89FD-E745-B2BA-FE086BB46579}">
      <dgm:prSet/>
      <dgm:spPr/>
    </dgm:pt>
    <dgm:pt modelId="{4F6314A2-738C-AF45-BE41-C8F5FC3AD6BE}" type="sibTrans" cxnId="{C764A7E3-89FD-E745-B2BA-FE086BB46579}">
      <dgm:prSet/>
      <dgm:spPr/>
    </dgm:pt>
    <dgm:pt modelId="{E1D3681A-B983-4843-9A34-B37E562F978C}">
      <dgm:prSet custT="1"/>
      <dgm:spPr/>
      <dgm:t>
        <a:bodyPr/>
        <a:lstStyle/>
        <a:p>
          <a:pPr rtl="0"/>
          <a:r>
            <a:rPr lang="en-US" sz="1000" b="0" i="0" kern="1200" dirty="0">
              <a:solidFill>
                <a:prstClr val="black">
                  <a:hueOff val="0"/>
                  <a:satOff val="0"/>
                  <a:lumOff val="0"/>
                  <a:alphaOff val="0"/>
                </a:prstClr>
              </a:solidFill>
              <a:latin typeface="Century Gothic" panose="020B0502020202020204"/>
              <a:ea typeface="+mn-ea"/>
              <a:cs typeface="+mn-cs"/>
            </a:rPr>
            <a:t>F-Statistics</a:t>
          </a:r>
        </a:p>
      </dgm:t>
    </dgm:pt>
    <dgm:pt modelId="{A46171E3-B796-F14B-B7FA-2AF82FA2BA31}" type="parTrans" cxnId="{55028978-8803-C84D-B09B-2AF4BD6A1D96}">
      <dgm:prSet/>
      <dgm:spPr/>
    </dgm:pt>
    <dgm:pt modelId="{06C19947-E785-C04B-8B83-E11096C6D532}" type="sibTrans" cxnId="{55028978-8803-C84D-B09B-2AF4BD6A1D96}">
      <dgm:prSet/>
      <dgm:spPr/>
    </dgm:pt>
    <dgm:pt modelId="{356A5A27-45CB-3744-AE73-66107F5B112F}">
      <dgm:prSet custT="1"/>
      <dgm:spPr/>
      <dgm:t>
        <a:bodyPr/>
        <a:lstStyle/>
        <a:p>
          <a:r>
            <a:rPr lang="en-US" sz="1050" b="0" i="0" dirty="0" err="1"/>
            <a:t>Calinski-Harabasz</a:t>
          </a:r>
          <a:r>
            <a:rPr lang="en-US" sz="1050" b="0" i="0" dirty="0"/>
            <a:t> Index (Variance Ratio Criterion)</a:t>
          </a:r>
          <a:endParaRPr lang="en-US" sz="1050" b="0" dirty="0"/>
        </a:p>
      </dgm:t>
    </dgm:pt>
    <dgm:pt modelId="{ED702D2F-2D9D-914C-AD00-34F0C5C7127C}" type="parTrans" cxnId="{9FF33CC6-1CFC-DC4E-B902-96D392574858}">
      <dgm:prSet/>
      <dgm:spPr/>
    </dgm:pt>
    <dgm:pt modelId="{F2ABC7D4-E3E5-B84E-9172-38AE9CDD9F37}" type="sibTrans" cxnId="{9FF33CC6-1CFC-DC4E-B902-96D392574858}">
      <dgm:prSet/>
      <dgm:spPr/>
    </dgm:pt>
    <dgm:pt modelId="{0E5C9E07-338B-FA4E-B814-E276F7D7BF9E}" type="pres">
      <dgm:prSet presAssocID="{392880A0-2EE9-465C-A9EF-D7A2D8FFF738}" presName="Name0" presStyleCnt="0">
        <dgm:presLayoutVars>
          <dgm:dir/>
          <dgm:animLvl val="lvl"/>
          <dgm:resizeHandles val="exact"/>
        </dgm:presLayoutVars>
      </dgm:prSet>
      <dgm:spPr/>
    </dgm:pt>
    <dgm:pt modelId="{AF43767A-4895-394B-9B28-67A022497635}" type="pres">
      <dgm:prSet presAssocID="{EC08B1A3-18B7-4313-A760-A9197ABD45DF}" presName="linNode" presStyleCnt="0"/>
      <dgm:spPr/>
    </dgm:pt>
    <dgm:pt modelId="{225A173E-B6CE-D14A-8DBB-4A00F6FE7EF1}" type="pres">
      <dgm:prSet presAssocID="{EC08B1A3-18B7-4313-A760-A9197ABD45DF}" presName="parentText" presStyleLbl="node1" presStyleIdx="0" presStyleCnt="4">
        <dgm:presLayoutVars>
          <dgm:chMax val="1"/>
          <dgm:bulletEnabled val="1"/>
        </dgm:presLayoutVars>
      </dgm:prSet>
      <dgm:spPr/>
    </dgm:pt>
    <dgm:pt modelId="{96EB1F53-E4FD-4243-B402-4DA31D3176A8}" type="pres">
      <dgm:prSet presAssocID="{EC08B1A3-18B7-4313-A760-A9197ABD45DF}" presName="descendantText" presStyleLbl="alignAccFollowNode1" presStyleIdx="0" presStyleCnt="4">
        <dgm:presLayoutVars>
          <dgm:bulletEnabled val="1"/>
        </dgm:presLayoutVars>
      </dgm:prSet>
      <dgm:spPr/>
    </dgm:pt>
    <dgm:pt modelId="{5EAD294A-A529-DE42-8342-233CEE81F9C6}" type="pres">
      <dgm:prSet presAssocID="{969298A8-39C9-4360-9711-C221C07F5828}" presName="sp" presStyleCnt="0"/>
      <dgm:spPr/>
    </dgm:pt>
    <dgm:pt modelId="{88300BE9-7696-AB4F-B430-419FE8705148}" type="pres">
      <dgm:prSet presAssocID="{0F7CEFBC-D802-4745-AF54-BB8A0F0F9AB3}" presName="linNode" presStyleCnt="0"/>
      <dgm:spPr/>
    </dgm:pt>
    <dgm:pt modelId="{13BB2224-3F06-FE4C-BCC4-A5B952E169DD}" type="pres">
      <dgm:prSet presAssocID="{0F7CEFBC-D802-4745-AF54-BB8A0F0F9AB3}" presName="parentText" presStyleLbl="node1" presStyleIdx="1" presStyleCnt="4">
        <dgm:presLayoutVars>
          <dgm:chMax val="1"/>
          <dgm:bulletEnabled val="1"/>
        </dgm:presLayoutVars>
      </dgm:prSet>
      <dgm:spPr/>
    </dgm:pt>
    <dgm:pt modelId="{9AAB264E-46FA-D640-9B72-2D7386A7A4A5}" type="pres">
      <dgm:prSet presAssocID="{0F7CEFBC-D802-4745-AF54-BB8A0F0F9AB3}" presName="descendantText" presStyleLbl="alignAccFollowNode1" presStyleIdx="1" presStyleCnt="4">
        <dgm:presLayoutVars>
          <dgm:bulletEnabled val="1"/>
        </dgm:presLayoutVars>
      </dgm:prSet>
      <dgm:spPr/>
    </dgm:pt>
    <dgm:pt modelId="{462A43A4-B707-9842-A639-C9B8FC6E64A1}" type="pres">
      <dgm:prSet presAssocID="{0842922C-1EE1-461B-A0E7-4017E0ED6B3D}" presName="sp" presStyleCnt="0"/>
      <dgm:spPr/>
    </dgm:pt>
    <dgm:pt modelId="{3597C3D1-1526-D54B-BB1F-578BCDBD189C}" type="pres">
      <dgm:prSet presAssocID="{EAD36F21-A981-46B4-94B2-478EB6A0B7C0}" presName="linNode" presStyleCnt="0"/>
      <dgm:spPr/>
    </dgm:pt>
    <dgm:pt modelId="{2FD03B2F-2614-D947-AAA7-4F4992F6E211}" type="pres">
      <dgm:prSet presAssocID="{EAD36F21-A981-46B4-94B2-478EB6A0B7C0}" presName="parentText" presStyleLbl="node1" presStyleIdx="2" presStyleCnt="4">
        <dgm:presLayoutVars>
          <dgm:chMax val="1"/>
          <dgm:bulletEnabled val="1"/>
        </dgm:presLayoutVars>
      </dgm:prSet>
      <dgm:spPr/>
    </dgm:pt>
    <dgm:pt modelId="{65F84637-35F9-FB4A-9CA8-0DAFDE16EE66}" type="pres">
      <dgm:prSet presAssocID="{EAD36F21-A981-46B4-94B2-478EB6A0B7C0}" presName="descendantText" presStyleLbl="alignAccFollowNode1" presStyleIdx="2" presStyleCnt="4">
        <dgm:presLayoutVars>
          <dgm:bulletEnabled val="1"/>
        </dgm:presLayoutVars>
      </dgm:prSet>
      <dgm:spPr/>
    </dgm:pt>
    <dgm:pt modelId="{6207FDFF-F77F-0C49-BF2B-7BA255DB8AB4}" type="pres">
      <dgm:prSet presAssocID="{E41987E9-5886-416F-A726-B2CF400B1AB4}" presName="sp" presStyleCnt="0"/>
      <dgm:spPr/>
    </dgm:pt>
    <dgm:pt modelId="{DB083663-2FE3-E44B-9BE1-60B0A13472DB}" type="pres">
      <dgm:prSet presAssocID="{898B391B-A59F-4BC7-92EE-9A9DEE095A6A}" presName="linNode" presStyleCnt="0"/>
      <dgm:spPr/>
    </dgm:pt>
    <dgm:pt modelId="{8561726A-1668-1944-ABD8-458EE4F9580C}" type="pres">
      <dgm:prSet presAssocID="{898B391B-A59F-4BC7-92EE-9A9DEE095A6A}" presName="parentText" presStyleLbl="node1" presStyleIdx="3" presStyleCnt="4">
        <dgm:presLayoutVars>
          <dgm:chMax val="1"/>
          <dgm:bulletEnabled val="1"/>
        </dgm:presLayoutVars>
      </dgm:prSet>
      <dgm:spPr/>
    </dgm:pt>
    <dgm:pt modelId="{3E80FC60-77B7-2D46-A347-368167EB4DB7}" type="pres">
      <dgm:prSet presAssocID="{898B391B-A59F-4BC7-92EE-9A9DEE095A6A}" presName="descendantText" presStyleLbl="alignAccFollowNode1" presStyleIdx="3" presStyleCnt="4" custLinFactNeighborX="0" custLinFactNeighborY="0">
        <dgm:presLayoutVars>
          <dgm:bulletEnabled val="1"/>
        </dgm:presLayoutVars>
      </dgm:prSet>
      <dgm:spPr/>
    </dgm:pt>
  </dgm:ptLst>
  <dgm:cxnLst>
    <dgm:cxn modelId="{A7AAC002-C5CF-5A48-8800-CD724F2B64E7}" type="presOf" srcId="{F8EC0F69-A4E3-4F4E-B5CE-BF38438DDFB2}" destId="{65F84637-35F9-FB4A-9CA8-0DAFDE16EE66}" srcOrd="0" destOrd="1" presId="urn:microsoft.com/office/officeart/2005/8/layout/vList5"/>
    <dgm:cxn modelId="{98E9FD03-5393-4768-AE31-31D2C0EBF359}" srcId="{EC08B1A3-18B7-4313-A760-A9197ABD45DF}" destId="{40FFCC1E-D5DC-4471-8301-68A9E5391F3E}" srcOrd="1" destOrd="0" parTransId="{A27D160B-6BF6-4C59-ADF6-1A6913698817}" sibTransId="{F51D6D95-E5AD-4428-BFD7-4662453A02F7}"/>
    <dgm:cxn modelId="{57B10F04-404E-4E43-8F0A-C02C7F860B8F}" srcId="{392880A0-2EE9-465C-A9EF-D7A2D8FFF738}" destId="{898B391B-A59F-4BC7-92EE-9A9DEE095A6A}" srcOrd="3" destOrd="0" parTransId="{0F4A4148-138B-41E7-8D9B-27E7E293B4A8}" sibTransId="{2ACE386A-EAA7-4BC4-B7FE-584C2A0A200B}"/>
    <dgm:cxn modelId="{75318008-6110-489F-A7A3-C65AECCEC665}" srcId="{392880A0-2EE9-465C-A9EF-D7A2D8FFF738}" destId="{0F7CEFBC-D802-4745-AF54-BB8A0F0F9AB3}" srcOrd="1" destOrd="0" parTransId="{A52BC412-3466-4D5A-BB78-14F65E036193}" sibTransId="{0842922C-1EE1-461B-A0E7-4017E0ED6B3D}"/>
    <dgm:cxn modelId="{D0604510-857C-4697-B9ED-958D87024881}" srcId="{0F7CEFBC-D802-4745-AF54-BB8A0F0F9AB3}" destId="{C750EC93-2844-4222-BF00-52B9AB6CE8B5}" srcOrd="0" destOrd="0" parTransId="{73F8801A-B37F-4F76-B115-2EE531D51755}" sibTransId="{61E8F14B-EE1D-4CF9-9B56-2AFF0E89B696}"/>
    <dgm:cxn modelId="{1B2E2E14-E5BE-1145-8C08-DEC5CBB5C5E5}" type="presOf" srcId="{B0731C58-DAC8-E646-AA2D-28B3F887A04E}" destId="{9AAB264E-46FA-D640-9B72-2D7386A7A4A5}" srcOrd="0" destOrd="1" presId="urn:microsoft.com/office/officeart/2005/8/layout/vList5"/>
    <dgm:cxn modelId="{C5EC921D-9D57-F145-8D69-94426E7658D2}" type="presOf" srcId="{EAD36F21-A981-46B4-94B2-478EB6A0B7C0}" destId="{2FD03B2F-2614-D947-AAA7-4F4992F6E211}" srcOrd="0" destOrd="0" presId="urn:microsoft.com/office/officeart/2005/8/layout/vList5"/>
    <dgm:cxn modelId="{3C49092E-D648-4F1C-9B74-5BCB1FA389D5}" srcId="{392880A0-2EE9-465C-A9EF-D7A2D8FFF738}" destId="{EC08B1A3-18B7-4313-A760-A9197ABD45DF}" srcOrd="0" destOrd="0" parTransId="{179646D4-3FE4-4FD0-AADD-8AA0CED52E1E}" sibTransId="{969298A8-39C9-4360-9711-C221C07F5828}"/>
    <dgm:cxn modelId="{A4F8ED3A-FCC4-465B-81DD-493AC29CAED6}" srcId="{EAD36F21-A981-46B4-94B2-478EB6A0B7C0}" destId="{EC50E0A8-6151-4038-B9EA-6D4C5EBE2EAE}" srcOrd="0" destOrd="0" parTransId="{A24B7D74-1D8B-49CA-89E8-016CD76DA407}" sibTransId="{66C2BCBF-ABCF-41FA-81DB-9FEFD95F2AF2}"/>
    <dgm:cxn modelId="{53D1C33E-AD57-524E-B3AC-E649E273498D}" type="presOf" srcId="{0F7CEFBC-D802-4745-AF54-BB8A0F0F9AB3}" destId="{13BB2224-3F06-FE4C-BCC4-A5B952E169DD}" srcOrd="0" destOrd="0" presId="urn:microsoft.com/office/officeart/2005/8/layout/vList5"/>
    <dgm:cxn modelId="{A96EB34E-80EA-484C-8244-72FF9825D298}" srcId="{EC08B1A3-18B7-4313-A760-A9197ABD45DF}" destId="{7C3232B9-A166-E44D-9FF7-9E02AA620316}" srcOrd="3" destOrd="0" parTransId="{6A21DEE0-AEA9-8E44-850F-4E134DDD7B5D}" sibTransId="{A0E1DE7E-C518-9D45-9931-8DCB69EB63E5}"/>
    <dgm:cxn modelId="{0E94B453-35F7-F542-AAC3-45AE9270253B}" type="presOf" srcId="{E1D3681A-B983-4843-9A34-B37E562F978C}" destId="{9AAB264E-46FA-D640-9B72-2D7386A7A4A5}" srcOrd="0" destOrd="3" presId="urn:microsoft.com/office/officeart/2005/8/layout/vList5"/>
    <dgm:cxn modelId="{7FAD575B-92F7-4240-9B1B-8305941D4D43}" srcId="{EC08B1A3-18B7-4313-A760-A9197ABD45DF}" destId="{A2BF66F2-7E83-6444-877A-263FF4353A43}" srcOrd="2" destOrd="0" parTransId="{5A44FA91-4FC8-A84E-BA3E-E52A9FD46106}" sibTransId="{D4AEA908-DAAA-334C-8D6A-FC179C8F97E5}"/>
    <dgm:cxn modelId="{28E79964-C8AF-0142-955A-A0B906B523BE}" type="presOf" srcId="{EC50E0A8-6151-4038-B9EA-6D4C5EBE2EAE}" destId="{65F84637-35F9-FB4A-9CA8-0DAFDE16EE66}" srcOrd="0" destOrd="0" presId="urn:microsoft.com/office/officeart/2005/8/layout/vList5"/>
    <dgm:cxn modelId="{A5459D66-6639-2A4A-9BB0-194F51ABA4E2}" type="presOf" srcId="{EC08B1A3-18B7-4313-A760-A9197ABD45DF}" destId="{225A173E-B6CE-D14A-8DBB-4A00F6FE7EF1}" srcOrd="0" destOrd="0" presId="urn:microsoft.com/office/officeart/2005/8/layout/vList5"/>
    <dgm:cxn modelId="{D2A7F869-F8C3-584A-B253-339FFD37A40C}" type="presOf" srcId="{392880A0-2EE9-465C-A9EF-D7A2D8FFF738}" destId="{0E5C9E07-338B-FA4E-B814-E276F7D7BF9E}" srcOrd="0" destOrd="0" presId="urn:microsoft.com/office/officeart/2005/8/layout/vList5"/>
    <dgm:cxn modelId="{6F1B3F6A-92E8-AB40-9325-D640FE24F9B8}" srcId="{EC08B1A3-18B7-4313-A760-A9197ABD45DF}" destId="{4A06533C-ED03-3947-A6BB-E6C75E07E397}" srcOrd="4" destOrd="0" parTransId="{DCFD8ACF-15EF-AD40-84BB-B85CABC9B959}" sibTransId="{3F706934-CB9F-4F43-9AF5-C4CB1D2837F3}"/>
    <dgm:cxn modelId="{55028978-8803-C84D-B09B-2AF4BD6A1D96}" srcId="{0F7CEFBC-D802-4745-AF54-BB8A0F0F9AB3}" destId="{E1D3681A-B983-4843-9A34-B37E562F978C}" srcOrd="3" destOrd="0" parTransId="{A46171E3-B796-F14B-B7FA-2AF82FA2BA31}" sibTransId="{06C19947-E785-C04B-8B83-E11096C6D532}"/>
    <dgm:cxn modelId="{6974E678-C608-AD4A-8427-D5EA68AF88C0}" type="presOf" srcId="{4A06533C-ED03-3947-A6BB-E6C75E07E397}" destId="{96EB1F53-E4FD-4243-B402-4DA31D3176A8}" srcOrd="0" destOrd="4" presId="urn:microsoft.com/office/officeart/2005/8/layout/vList5"/>
    <dgm:cxn modelId="{9B7C6D7C-E937-014F-AD63-041B0E6C83BD}" type="presOf" srcId="{898B391B-A59F-4BC7-92EE-9A9DEE095A6A}" destId="{8561726A-1668-1944-ABD8-458EE4F9580C}" srcOrd="0" destOrd="0" presId="urn:microsoft.com/office/officeart/2005/8/layout/vList5"/>
    <dgm:cxn modelId="{C5B39D96-C828-A645-AD53-79F71DE7CF92}" type="presOf" srcId="{A2BF66F2-7E83-6444-877A-263FF4353A43}" destId="{96EB1F53-E4FD-4243-B402-4DA31D3176A8}" srcOrd="0" destOrd="2" presId="urn:microsoft.com/office/officeart/2005/8/layout/vList5"/>
    <dgm:cxn modelId="{6AD7AD98-FB98-284E-971C-FFA53B75DAE9}" srcId="{0F7CEFBC-D802-4745-AF54-BB8A0F0F9AB3}" destId="{B0731C58-DAC8-E646-AA2D-28B3F887A04E}" srcOrd="1" destOrd="0" parTransId="{9146C54E-6BAA-2F46-8215-AEE71A042DEA}" sibTransId="{6EB35ABF-B5CB-C140-8E5F-BBD23D772E56}"/>
    <dgm:cxn modelId="{34F73E9A-5DB1-374F-AE53-0C301417AB8A}" type="presOf" srcId="{C750EC93-2844-4222-BF00-52B9AB6CE8B5}" destId="{9AAB264E-46FA-D640-9B72-2D7386A7A4A5}" srcOrd="0" destOrd="0" presId="urn:microsoft.com/office/officeart/2005/8/layout/vList5"/>
    <dgm:cxn modelId="{F4D75AB4-A2B6-8D48-AB13-398A9412F7A4}" type="presOf" srcId="{40FFCC1E-D5DC-4471-8301-68A9E5391F3E}" destId="{96EB1F53-E4FD-4243-B402-4DA31D3176A8}" srcOrd="0" destOrd="1" presId="urn:microsoft.com/office/officeart/2005/8/layout/vList5"/>
    <dgm:cxn modelId="{C7B84AC2-3C48-48F3-8B97-AFA368B86C91}" srcId="{EC08B1A3-18B7-4313-A760-A9197ABD45DF}" destId="{1030C429-57AA-4B95-BA58-ED75ACC06FD9}" srcOrd="0" destOrd="0" parTransId="{41FA2624-67BB-46E8-B2A1-844CB37D39C6}" sibTransId="{B3A4372A-8C11-4EED-AF3A-1CC8D78D5779}"/>
    <dgm:cxn modelId="{9FF33CC6-1CFC-DC4E-B902-96D392574858}" srcId="{898B391B-A59F-4BC7-92EE-9A9DEE095A6A}" destId="{356A5A27-45CB-3744-AE73-66107F5B112F}" srcOrd="1" destOrd="0" parTransId="{ED702D2F-2D9D-914C-AD00-34F0C5C7127C}" sibTransId="{F2ABC7D4-E3E5-B84E-9172-38AE9CDD9F37}"/>
    <dgm:cxn modelId="{DDB196C6-19FA-054E-AC6B-147904900311}" type="presOf" srcId="{1030C429-57AA-4B95-BA58-ED75ACC06FD9}" destId="{96EB1F53-E4FD-4243-B402-4DA31D3176A8}" srcOrd="0" destOrd="0" presId="urn:microsoft.com/office/officeart/2005/8/layout/vList5"/>
    <dgm:cxn modelId="{953DCBCD-69A0-794D-B1A8-4681176B7FC6}" type="presOf" srcId="{4667775C-A956-864B-A734-031DB683C495}" destId="{9AAB264E-46FA-D640-9B72-2D7386A7A4A5}" srcOrd="0" destOrd="2" presId="urn:microsoft.com/office/officeart/2005/8/layout/vList5"/>
    <dgm:cxn modelId="{DCBE15DB-DBEB-4AB9-86B2-707DFDDFB548}" srcId="{392880A0-2EE9-465C-A9EF-D7A2D8FFF738}" destId="{EAD36F21-A981-46B4-94B2-478EB6A0B7C0}" srcOrd="2" destOrd="0" parTransId="{74827DB9-75E5-4525-8B81-0D29661D52F1}" sibTransId="{E41987E9-5886-416F-A726-B2CF400B1AB4}"/>
    <dgm:cxn modelId="{5A0A0DDD-AF70-DB4E-9A99-8C0158FF5AAF}" type="presOf" srcId="{7C3232B9-A166-E44D-9FF7-9E02AA620316}" destId="{96EB1F53-E4FD-4243-B402-4DA31D3176A8}" srcOrd="0" destOrd="3" presId="urn:microsoft.com/office/officeart/2005/8/layout/vList5"/>
    <dgm:cxn modelId="{C764A7E3-89FD-E745-B2BA-FE086BB46579}" srcId="{0F7CEFBC-D802-4745-AF54-BB8A0F0F9AB3}" destId="{4667775C-A956-864B-A734-031DB683C495}" srcOrd="2" destOrd="0" parTransId="{57E2BB97-394E-E445-84D1-4512EE22F82E}" sibTransId="{4F6314A2-738C-AF45-BE41-C8F5FC3AD6BE}"/>
    <dgm:cxn modelId="{CBB239E9-D5BE-C041-9DCF-4BCE10AB51D3}" srcId="{EAD36F21-A981-46B4-94B2-478EB6A0B7C0}" destId="{F8EC0F69-A4E3-4F4E-B5CE-BF38438DDFB2}" srcOrd="1" destOrd="0" parTransId="{32A982A0-9BC4-BF48-81EC-8FEA842D4663}" sibTransId="{6497E5FC-B2B6-CB48-BABD-D1F7F2285594}"/>
    <dgm:cxn modelId="{200C6BEE-8D03-A247-9D0B-10ACD7549E6E}" type="presOf" srcId="{356A5A27-45CB-3744-AE73-66107F5B112F}" destId="{3E80FC60-77B7-2D46-A347-368167EB4DB7}" srcOrd="0" destOrd="1" presId="urn:microsoft.com/office/officeart/2005/8/layout/vList5"/>
    <dgm:cxn modelId="{BC0039F6-A671-4F6A-B529-8BD47C9CB024}" srcId="{898B391B-A59F-4BC7-92EE-9A9DEE095A6A}" destId="{24646EE2-519F-449E-A7D9-06E30C6FA812}" srcOrd="0" destOrd="0" parTransId="{D8D2E545-8EFA-49F1-BC1E-6C238AE0C557}" sibTransId="{B7096952-C69E-4CD8-B437-E958C7D27ECC}"/>
    <dgm:cxn modelId="{D5B3DFFF-429F-374D-B486-D6EBCE9952F6}" type="presOf" srcId="{24646EE2-519F-449E-A7D9-06E30C6FA812}" destId="{3E80FC60-77B7-2D46-A347-368167EB4DB7}" srcOrd="0" destOrd="0" presId="urn:microsoft.com/office/officeart/2005/8/layout/vList5"/>
    <dgm:cxn modelId="{30BA816D-8A97-C147-A55C-DAAF973B0CF2}" type="presParOf" srcId="{0E5C9E07-338B-FA4E-B814-E276F7D7BF9E}" destId="{AF43767A-4895-394B-9B28-67A022497635}" srcOrd="0" destOrd="0" presId="urn:microsoft.com/office/officeart/2005/8/layout/vList5"/>
    <dgm:cxn modelId="{403546C2-3650-D448-9ED6-E866A18B4355}" type="presParOf" srcId="{AF43767A-4895-394B-9B28-67A022497635}" destId="{225A173E-B6CE-D14A-8DBB-4A00F6FE7EF1}" srcOrd="0" destOrd="0" presId="urn:microsoft.com/office/officeart/2005/8/layout/vList5"/>
    <dgm:cxn modelId="{1839776A-A5A4-6D4B-8453-351F30F53756}" type="presParOf" srcId="{AF43767A-4895-394B-9B28-67A022497635}" destId="{96EB1F53-E4FD-4243-B402-4DA31D3176A8}" srcOrd="1" destOrd="0" presId="urn:microsoft.com/office/officeart/2005/8/layout/vList5"/>
    <dgm:cxn modelId="{4582CCAD-1BEA-614D-A8B3-27FA1E3B05CE}" type="presParOf" srcId="{0E5C9E07-338B-FA4E-B814-E276F7D7BF9E}" destId="{5EAD294A-A529-DE42-8342-233CEE81F9C6}" srcOrd="1" destOrd="0" presId="urn:microsoft.com/office/officeart/2005/8/layout/vList5"/>
    <dgm:cxn modelId="{10E5B6F4-D1E1-2640-A692-DC80F0A6F5B4}" type="presParOf" srcId="{0E5C9E07-338B-FA4E-B814-E276F7D7BF9E}" destId="{88300BE9-7696-AB4F-B430-419FE8705148}" srcOrd="2" destOrd="0" presId="urn:microsoft.com/office/officeart/2005/8/layout/vList5"/>
    <dgm:cxn modelId="{932E2B88-C004-2C44-B892-CD72F6CBA80C}" type="presParOf" srcId="{88300BE9-7696-AB4F-B430-419FE8705148}" destId="{13BB2224-3F06-FE4C-BCC4-A5B952E169DD}" srcOrd="0" destOrd="0" presId="urn:microsoft.com/office/officeart/2005/8/layout/vList5"/>
    <dgm:cxn modelId="{BE404F7F-C11F-964D-97CE-126E2334AC06}" type="presParOf" srcId="{88300BE9-7696-AB4F-B430-419FE8705148}" destId="{9AAB264E-46FA-D640-9B72-2D7386A7A4A5}" srcOrd="1" destOrd="0" presId="urn:microsoft.com/office/officeart/2005/8/layout/vList5"/>
    <dgm:cxn modelId="{EB288AF3-E148-704B-B0D5-E1945821E376}" type="presParOf" srcId="{0E5C9E07-338B-FA4E-B814-E276F7D7BF9E}" destId="{462A43A4-B707-9842-A639-C9B8FC6E64A1}" srcOrd="3" destOrd="0" presId="urn:microsoft.com/office/officeart/2005/8/layout/vList5"/>
    <dgm:cxn modelId="{9D52B68E-CB57-CA4A-9249-B37A90C38F60}" type="presParOf" srcId="{0E5C9E07-338B-FA4E-B814-E276F7D7BF9E}" destId="{3597C3D1-1526-D54B-BB1F-578BCDBD189C}" srcOrd="4" destOrd="0" presId="urn:microsoft.com/office/officeart/2005/8/layout/vList5"/>
    <dgm:cxn modelId="{E682DB67-B037-0142-B204-DAA0C81C95FB}" type="presParOf" srcId="{3597C3D1-1526-D54B-BB1F-578BCDBD189C}" destId="{2FD03B2F-2614-D947-AAA7-4F4992F6E211}" srcOrd="0" destOrd="0" presId="urn:microsoft.com/office/officeart/2005/8/layout/vList5"/>
    <dgm:cxn modelId="{B9D12EDE-38D0-844F-9A5D-906291576D35}" type="presParOf" srcId="{3597C3D1-1526-D54B-BB1F-578BCDBD189C}" destId="{65F84637-35F9-FB4A-9CA8-0DAFDE16EE66}" srcOrd="1" destOrd="0" presId="urn:microsoft.com/office/officeart/2005/8/layout/vList5"/>
    <dgm:cxn modelId="{E0AF34CC-9851-5F46-AB35-C2BDC43DE15D}" type="presParOf" srcId="{0E5C9E07-338B-FA4E-B814-E276F7D7BF9E}" destId="{6207FDFF-F77F-0C49-BF2B-7BA255DB8AB4}" srcOrd="5" destOrd="0" presId="urn:microsoft.com/office/officeart/2005/8/layout/vList5"/>
    <dgm:cxn modelId="{97F81723-42D5-8B4C-8C5C-931FA38B718A}" type="presParOf" srcId="{0E5C9E07-338B-FA4E-B814-E276F7D7BF9E}" destId="{DB083663-2FE3-E44B-9BE1-60B0A13472DB}" srcOrd="6" destOrd="0" presId="urn:microsoft.com/office/officeart/2005/8/layout/vList5"/>
    <dgm:cxn modelId="{2CD810A1-3881-864A-8CB1-AB305E9CEDA2}" type="presParOf" srcId="{DB083663-2FE3-E44B-9BE1-60B0A13472DB}" destId="{8561726A-1668-1944-ABD8-458EE4F9580C}" srcOrd="0" destOrd="0" presId="urn:microsoft.com/office/officeart/2005/8/layout/vList5"/>
    <dgm:cxn modelId="{1D986985-3072-AE47-BD60-B631657B5015}" type="presParOf" srcId="{DB083663-2FE3-E44B-9BE1-60B0A13472DB}" destId="{3E80FC60-77B7-2D46-A347-368167EB4DB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55AD1D-2085-4E2E-9009-D28FE4279A2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EDD865-ABA1-4AEC-B4AD-A680E09AEA18}">
      <dgm:prSet/>
      <dgm:spPr/>
      <dgm:t>
        <a:bodyPr/>
        <a:lstStyle/>
        <a:p>
          <a:r>
            <a:rPr lang="en-US" b="0" i="0"/>
            <a:t>Data Contains Time and Call Volumes </a:t>
          </a:r>
          <a:endParaRPr lang="en-US"/>
        </a:p>
      </dgm:t>
    </dgm:pt>
    <dgm:pt modelId="{851CD9F6-E7D6-4ACB-8D36-E077247D4BA0}" type="parTrans" cxnId="{7B9D72B0-4E6A-4F2B-91F9-C93993FEF1D3}">
      <dgm:prSet/>
      <dgm:spPr/>
      <dgm:t>
        <a:bodyPr/>
        <a:lstStyle/>
        <a:p>
          <a:endParaRPr lang="en-US"/>
        </a:p>
      </dgm:t>
    </dgm:pt>
    <dgm:pt modelId="{73CB4CD5-3832-4A32-9949-57635923DEDF}" type="sibTrans" cxnId="{7B9D72B0-4E6A-4F2B-91F9-C93993FEF1D3}">
      <dgm:prSet/>
      <dgm:spPr/>
      <dgm:t>
        <a:bodyPr/>
        <a:lstStyle/>
        <a:p>
          <a:endParaRPr lang="en-US"/>
        </a:p>
      </dgm:t>
    </dgm:pt>
    <dgm:pt modelId="{360E426E-913A-4CD2-84F8-33A72A7B0BBA}">
      <dgm:prSet/>
      <dgm:spPr/>
      <dgm:t>
        <a:bodyPr/>
        <a:lstStyle/>
        <a:p>
          <a:r>
            <a:rPr lang="en-US" b="0" i="0"/>
            <a:t>Multivariate Time Series Forecasting for Covid19 Wave</a:t>
          </a:r>
          <a:endParaRPr lang="en-US"/>
        </a:p>
      </dgm:t>
    </dgm:pt>
    <dgm:pt modelId="{327F2E72-56A9-4310-9E77-FD48E57578D5}" type="parTrans" cxnId="{0B8979CF-881A-44A0-87CC-2F444D8937E6}">
      <dgm:prSet/>
      <dgm:spPr/>
      <dgm:t>
        <a:bodyPr/>
        <a:lstStyle/>
        <a:p>
          <a:endParaRPr lang="en-US"/>
        </a:p>
      </dgm:t>
    </dgm:pt>
    <dgm:pt modelId="{45E60791-8A57-4D9A-AC1B-7E5E35ECE9B1}" type="sibTrans" cxnId="{0B8979CF-881A-44A0-87CC-2F444D8937E6}">
      <dgm:prSet/>
      <dgm:spPr/>
      <dgm:t>
        <a:bodyPr/>
        <a:lstStyle/>
        <a:p>
          <a:endParaRPr lang="en-US"/>
        </a:p>
      </dgm:t>
    </dgm:pt>
    <dgm:pt modelId="{AE03CBD0-FD46-4320-B33A-B77E1D7880D6}" type="pres">
      <dgm:prSet presAssocID="{7E55AD1D-2085-4E2E-9009-D28FE4279A2E}" presName="root" presStyleCnt="0">
        <dgm:presLayoutVars>
          <dgm:dir/>
          <dgm:resizeHandles val="exact"/>
        </dgm:presLayoutVars>
      </dgm:prSet>
      <dgm:spPr/>
    </dgm:pt>
    <dgm:pt modelId="{D7DA85FF-B334-4AF1-B0A4-31D0033444EE}" type="pres">
      <dgm:prSet presAssocID="{2FEDD865-ABA1-4AEC-B4AD-A680E09AEA18}" presName="compNode" presStyleCnt="0"/>
      <dgm:spPr/>
    </dgm:pt>
    <dgm:pt modelId="{22E57A21-8BEF-4111-AC39-F1F5DD18EBF4}" type="pres">
      <dgm:prSet presAssocID="{2FEDD865-ABA1-4AEC-B4AD-A680E09AEA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A888CA-E8C7-4DB4-AD6C-86EEEA65CCE9}" type="pres">
      <dgm:prSet presAssocID="{2FEDD865-ABA1-4AEC-B4AD-A680E09AEA18}" presName="spaceRect" presStyleCnt="0"/>
      <dgm:spPr/>
    </dgm:pt>
    <dgm:pt modelId="{B74EA572-7AAA-4CAF-845D-81F35720D757}" type="pres">
      <dgm:prSet presAssocID="{2FEDD865-ABA1-4AEC-B4AD-A680E09AEA18}" presName="textRect" presStyleLbl="revTx" presStyleIdx="0" presStyleCnt="2">
        <dgm:presLayoutVars>
          <dgm:chMax val="1"/>
          <dgm:chPref val="1"/>
        </dgm:presLayoutVars>
      </dgm:prSet>
      <dgm:spPr/>
    </dgm:pt>
    <dgm:pt modelId="{AC016DAC-4B09-4F6F-9B44-32637C5C67A6}" type="pres">
      <dgm:prSet presAssocID="{73CB4CD5-3832-4A32-9949-57635923DEDF}" presName="sibTrans" presStyleCnt="0"/>
      <dgm:spPr/>
    </dgm:pt>
    <dgm:pt modelId="{4BAC6F03-4C63-404D-8EC7-910178B46600}" type="pres">
      <dgm:prSet presAssocID="{360E426E-913A-4CD2-84F8-33A72A7B0BBA}" presName="compNode" presStyleCnt="0"/>
      <dgm:spPr/>
    </dgm:pt>
    <dgm:pt modelId="{305BED27-F5CB-4BEA-9067-C516B4ADBD61}" type="pres">
      <dgm:prSet presAssocID="{360E426E-913A-4CD2-84F8-33A72A7B0BB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AFAB894-BCFA-4BBA-9EC8-DF969BD31A91}" type="pres">
      <dgm:prSet presAssocID="{360E426E-913A-4CD2-84F8-33A72A7B0BBA}" presName="spaceRect" presStyleCnt="0"/>
      <dgm:spPr/>
    </dgm:pt>
    <dgm:pt modelId="{BEBA9014-7E3A-40C5-A8F8-EEC865D30B0E}" type="pres">
      <dgm:prSet presAssocID="{360E426E-913A-4CD2-84F8-33A72A7B0BBA}" presName="textRect" presStyleLbl="revTx" presStyleIdx="1" presStyleCnt="2">
        <dgm:presLayoutVars>
          <dgm:chMax val="1"/>
          <dgm:chPref val="1"/>
        </dgm:presLayoutVars>
      </dgm:prSet>
      <dgm:spPr/>
    </dgm:pt>
  </dgm:ptLst>
  <dgm:cxnLst>
    <dgm:cxn modelId="{9B6EDE03-439C-4760-9F37-BEF3AA9837D0}" type="presOf" srcId="{2FEDD865-ABA1-4AEC-B4AD-A680E09AEA18}" destId="{B74EA572-7AAA-4CAF-845D-81F35720D757}" srcOrd="0" destOrd="0" presId="urn:microsoft.com/office/officeart/2018/2/layout/IconLabelList"/>
    <dgm:cxn modelId="{4964FAAB-26C4-4BD2-814C-F4FBA001E958}" type="presOf" srcId="{7E55AD1D-2085-4E2E-9009-D28FE4279A2E}" destId="{AE03CBD0-FD46-4320-B33A-B77E1D7880D6}" srcOrd="0" destOrd="0" presId="urn:microsoft.com/office/officeart/2018/2/layout/IconLabelList"/>
    <dgm:cxn modelId="{0C1625AD-ED0B-4345-BFDD-D84133C0380E}" type="presOf" srcId="{360E426E-913A-4CD2-84F8-33A72A7B0BBA}" destId="{BEBA9014-7E3A-40C5-A8F8-EEC865D30B0E}" srcOrd="0" destOrd="0" presId="urn:microsoft.com/office/officeart/2018/2/layout/IconLabelList"/>
    <dgm:cxn modelId="{7B9D72B0-4E6A-4F2B-91F9-C93993FEF1D3}" srcId="{7E55AD1D-2085-4E2E-9009-D28FE4279A2E}" destId="{2FEDD865-ABA1-4AEC-B4AD-A680E09AEA18}" srcOrd="0" destOrd="0" parTransId="{851CD9F6-E7D6-4ACB-8D36-E077247D4BA0}" sibTransId="{73CB4CD5-3832-4A32-9949-57635923DEDF}"/>
    <dgm:cxn modelId="{0B8979CF-881A-44A0-87CC-2F444D8937E6}" srcId="{7E55AD1D-2085-4E2E-9009-D28FE4279A2E}" destId="{360E426E-913A-4CD2-84F8-33A72A7B0BBA}" srcOrd="1" destOrd="0" parTransId="{327F2E72-56A9-4310-9E77-FD48E57578D5}" sibTransId="{45E60791-8A57-4D9A-AC1B-7E5E35ECE9B1}"/>
    <dgm:cxn modelId="{2D20FFC5-1524-4875-8985-DCF8E1DF6927}" type="presParOf" srcId="{AE03CBD0-FD46-4320-B33A-B77E1D7880D6}" destId="{D7DA85FF-B334-4AF1-B0A4-31D0033444EE}" srcOrd="0" destOrd="0" presId="urn:microsoft.com/office/officeart/2018/2/layout/IconLabelList"/>
    <dgm:cxn modelId="{200FB249-42DE-4C3A-ABC3-DF5AD4F1AA33}" type="presParOf" srcId="{D7DA85FF-B334-4AF1-B0A4-31D0033444EE}" destId="{22E57A21-8BEF-4111-AC39-F1F5DD18EBF4}" srcOrd="0" destOrd="0" presId="urn:microsoft.com/office/officeart/2018/2/layout/IconLabelList"/>
    <dgm:cxn modelId="{5D3666AF-2969-4787-82C1-0566F507C4BA}" type="presParOf" srcId="{D7DA85FF-B334-4AF1-B0A4-31D0033444EE}" destId="{A3A888CA-E8C7-4DB4-AD6C-86EEEA65CCE9}" srcOrd="1" destOrd="0" presId="urn:microsoft.com/office/officeart/2018/2/layout/IconLabelList"/>
    <dgm:cxn modelId="{AD01BE2A-488D-42B2-9E08-65B8173F54B0}" type="presParOf" srcId="{D7DA85FF-B334-4AF1-B0A4-31D0033444EE}" destId="{B74EA572-7AAA-4CAF-845D-81F35720D757}" srcOrd="2" destOrd="0" presId="urn:microsoft.com/office/officeart/2018/2/layout/IconLabelList"/>
    <dgm:cxn modelId="{006E9424-B6B2-4D63-97D7-D47F4B8B3E3D}" type="presParOf" srcId="{AE03CBD0-FD46-4320-B33A-B77E1D7880D6}" destId="{AC016DAC-4B09-4F6F-9B44-32637C5C67A6}" srcOrd="1" destOrd="0" presId="urn:microsoft.com/office/officeart/2018/2/layout/IconLabelList"/>
    <dgm:cxn modelId="{959147C1-944B-4541-BBC5-6A51F789B6CC}" type="presParOf" srcId="{AE03CBD0-FD46-4320-B33A-B77E1D7880D6}" destId="{4BAC6F03-4C63-404D-8EC7-910178B46600}" srcOrd="2" destOrd="0" presId="urn:microsoft.com/office/officeart/2018/2/layout/IconLabelList"/>
    <dgm:cxn modelId="{E9A9DB41-B087-4841-9AB3-90564018804E}" type="presParOf" srcId="{4BAC6F03-4C63-404D-8EC7-910178B46600}" destId="{305BED27-F5CB-4BEA-9067-C516B4ADBD61}" srcOrd="0" destOrd="0" presId="urn:microsoft.com/office/officeart/2018/2/layout/IconLabelList"/>
    <dgm:cxn modelId="{91B7EA13-E600-45C2-8670-EF8DEF16D13E}" type="presParOf" srcId="{4BAC6F03-4C63-404D-8EC7-910178B46600}" destId="{7AFAB894-BCFA-4BBA-9EC8-DF969BD31A91}" srcOrd="1" destOrd="0" presId="urn:microsoft.com/office/officeart/2018/2/layout/IconLabelList"/>
    <dgm:cxn modelId="{39A315A0-E655-4B82-A23F-272BBF6C42F4}" type="presParOf" srcId="{4BAC6F03-4C63-404D-8EC7-910178B46600}" destId="{BEBA9014-7E3A-40C5-A8F8-EEC865D30B0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E02A6A-244C-40FB-A2BB-9DE0D3F271E8}"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C1EF93B3-464E-49A2-AF73-47570A7E5BA1}">
      <dgm:prSet/>
      <dgm:spPr/>
      <dgm:t>
        <a:bodyPr/>
        <a:lstStyle/>
        <a:p>
          <a:r>
            <a:rPr lang="en-US"/>
            <a:t>Bayesian-network</a:t>
          </a:r>
        </a:p>
      </dgm:t>
    </dgm:pt>
    <dgm:pt modelId="{21B0531D-57A6-438A-9820-96D55FA81A26}" type="parTrans" cxnId="{7BD82BE2-CA06-4937-B8B6-8DC8047359A8}">
      <dgm:prSet/>
      <dgm:spPr/>
      <dgm:t>
        <a:bodyPr/>
        <a:lstStyle/>
        <a:p>
          <a:endParaRPr lang="en-US"/>
        </a:p>
      </dgm:t>
    </dgm:pt>
    <dgm:pt modelId="{4B9AE66F-F599-46D5-9883-921AAED971F9}" type="sibTrans" cxnId="{7BD82BE2-CA06-4937-B8B6-8DC8047359A8}">
      <dgm:prSet/>
      <dgm:spPr/>
      <dgm:t>
        <a:bodyPr/>
        <a:lstStyle/>
        <a:p>
          <a:endParaRPr lang="en-US"/>
        </a:p>
      </dgm:t>
    </dgm:pt>
    <dgm:pt modelId="{9CF0AD39-9866-428B-8D4E-4375D4C930C3}">
      <dgm:prSet/>
      <dgm:spPr/>
      <dgm:t>
        <a:bodyPr/>
        <a:lstStyle/>
        <a:p>
          <a:r>
            <a:rPr lang="en-US"/>
            <a:t>PC- IDA-PC simple</a:t>
          </a:r>
        </a:p>
      </dgm:t>
    </dgm:pt>
    <dgm:pt modelId="{2D1A4B5C-C3DA-451A-B828-D5D7352B27B8}" type="parTrans" cxnId="{1AD7E465-C970-4EF8-B105-34553133F6F7}">
      <dgm:prSet/>
      <dgm:spPr/>
      <dgm:t>
        <a:bodyPr/>
        <a:lstStyle/>
        <a:p>
          <a:endParaRPr lang="en-US"/>
        </a:p>
      </dgm:t>
    </dgm:pt>
    <dgm:pt modelId="{7088195A-D9A7-4660-808C-315486B210A7}" type="sibTrans" cxnId="{1AD7E465-C970-4EF8-B105-34553133F6F7}">
      <dgm:prSet/>
      <dgm:spPr/>
      <dgm:t>
        <a:bodyPr/>
        <a:lstStyle/>
        <a:p>
          <a:endParaRPr lang="en-US"/>
        </a:p>
      </dgm:t>
    </dgm:pt>
    <dgm:pt modelId="{3E63513A-1BD7-4510-93F2-07CEBC45548B}">
      <dgm:prSet/>
      <dgm:spPr/>
      <dgm:t>
        <a:bodyPr/>
        <a:lstStyle/>
        <a:p>
          <a:r>
            <a:rPr lang="en-US"/>
            <a:t>Hiton- Markov Blanket</a:t>
          </a:r>
        </a:p>
      </dgm:t>
    </dgm:pt>
    <dgm:pt modelId="{B91284E7-DBC2-4FFC-8FE5-94F7A657A441}" type="parTrans" cxnId="{BEDCFCB7-2372-4451-996F-6755124A5D5B}">
      <dgm:prSet/>
      <dgm:spPr/>
      <dgm:t>
        <a:bodyPr/>
        <a:lstStyle/>
        <a:p>
          <a:endParaRPr lang="en-US"/>
        </a:p>
      </dgm:t>
    </dgm:pt>
    <dgm:pt modelId="{F99DFCA7-EA0B-4B86-A60E-646BC916846F}" type="sibTrans" cxnId="{BEDCFCB7-2372-4451-996F-6755124A5D5B}">
      <dgm:prSet/>
      <dgm:spPr/>
      <dgm:t>
        <a:bodyPr/>
        <a:lstStyle/>
        <a:p>
          <a:endParaRPr lang="en-US"/>
        </a:p>
      </dgm:t>
    </dgm:pt>
    <dgm:pt modelId="{7572C548-CFEF-4199-8CED-A988126322E0}">
      <dgm:prSet/>
      <dgm:spPr/>
      <dgm:t>
        <a:bodyPr/>
        <a:lstStyle/>
        <a:p>
          <a:r>
            <a:rPr lang="en-US" dirty="0" err="1"/>
            <a:t>RNAseq</a:t>
          </a:r>
          <a:r>
            <a:rPr lang="en-US" dirty="0"/>
            <a:t> project with Markov blankets</a:t>
          </a:r>
        </a:p>
      </dgm:t>
    </dgm:pt>
    <dgm:pt modelId="{7B676F51-9634-402A-8471-BFDBA6077B31}" type="parTrans" cxnId="{B0117A38-9A44-4762-B4E1-F00038104782}">
      <dgm:prSet/>
      <dgm:spPr/>
      <dgm:t>
        <a:bodyPr/>
        <a:lstStyle/>
        <a:p>
          <a:endParaRPr lang="en-US"/>
        </a:p>
      </dgm:t>
    </dgm:pt>
    <dgm:pt modelId="{E6D06FD0-D808-4355-8269-84EAAF0FCCC8}" type="sibTrans" cxnId="{B0117A38-9A44-4762-B4E1-F00038104782}">
      <dgm:prSet/>
      <dgm:spPr/>
      <dgm:t>
        <a:bodyPr/>
        <a:lstStyle/>
        <a:p>
          <a:endParaRPr lang="en-US"/>
        </a:p>
      </dgm:t>
    </dgm:pt>
    <dgm:pt modelId="{A4E8232F-6870-234C-A8CE-66814F0D2626}" type="pres">
      <dgm:prSet presAssocID="{CCE02A6A-244C-40FB-A2BB-9DE0D3F271E8}" presName="diagram" presStyleCnt="0">
        <dgm:presLayoutVars>
          <dgm:dir/>
          <dgm:resizeHandles val="exact"/>
        </dgm:presLayoutVars>
      </dgm:prSet>
      <dgm:spPr/>
    </dgm:pt>
    <dgm:pt modelId="{33739102-FF92-D04B-8AA3-0C123E15AEF5}" type="pres">
      <dgm:prSet presAssocID="{C1EF93B3-464E-49A2-AF73-47570A7E5BA1}" presName="node" presStyleLbl="node1" presStyleIdx="0" presStyleCnt="2">
        <dgm:presLayoutVars>
          <dgm:bulletEnabled val="1"/>
        </dgm:presLayoutVars>
      </dgm:prSet>
      <dgm:spPr/>
    </dgm:pt>
    <dgm:pt modelId="{47BDFFE7-3B94-9B4F-B58A-ED27DB6E0F88}" type="pres">
      <dgm:prSet presAssocID="{4B9AE66F-F599-46D5-9883-921AAED971F9}" presName="sibTrans" presStyleLbl="sibTrans2D1" presStyleIdx="0" presStyleCnt="1"/>
      <dgm:spPr/>
    </dgm:pt>
    <dgm:pt modelId="{1623EDDD-F34F-324B-876D-D3E4491B05E2}" type="pres">
      <dgm:prSet presAssocID="{4B9AE66F-F599-46D5-9883-921AAED971F9}" presName="connectorText" presStyleLbl="sibTrans2D1" presStyleIdx="0" presStyleCnt="1"/>
      <dgm:spPr/>
    </dgm:pt>
    <dgm:pt modelId="{7E6AB3A7-461B-8D41-9650-A0C1255B2614}" type="pres">
      <dgm:prSet presAssocID="{7572C548-CFEF-4199-8CED-A988126322E0}" presName="node" presStyleLbl="node1" presStyleIdx="1" presStyleCnt="2">
        <dgm:presLayoutVars>
          <dgm:bulletEnabled val="1"/>
        </dgm:presLayoutVars>
      </dgm:prSet>
      <dgm:spPr/>
    </dgm:pt>
  </dgm:ptLst>
  <dgm:cxnLst>
    <dgm:cxn modelId="{B0117A38-9A44-4762-B4E1-F00038104782}" srcId="{CCE02A6A-244C-40FB-A2BB-9DE0D3F271E8}" destId="{7572C548-CFEF-4199-8CED-A988126322E0}" srcOrd="1" destOrd="0" parTransId="{7B676F51-9634-402A-8471-BFDBA6077B31}" sibTransId="{E6D06FD0-D808-4355-8269-84EAAF0FCCC8}"/>
    <dgm:cxn modelId="{1AD7E465-C970-4EF8-B105-34553133F6F7}" srcId="{C1EF93B3-464E-49A2-AF73-47570A7E5BA1}" destId="{9CF0AD39-9866-428B-8D4E-4375D4C930C3}" srcOrd="0" destOrd="0" parTransId="{2D1A4B5C-C3DA-451A-B828-D5D7352B27B8}" sibTransId="{7088195A-D9A7-4660-808C-315486B210A7}"/>
    <dgm:cxn modelId="{FEFB1380-7763-B249-B38F-390A31D2F87E}" type="presOf" srcId="{C1EF93B3-464E-49A2-AF73-47570A7E5BA1}" destId="{33739102-FF92-D04B-8AA3-0C123E15AEF5}" srcOrd="0" destOrd="0" presId="urn:microsoft.com/office/officeart/2005/8/layout/process5"/>
    <dgm:cxn modelId="{40806285-764A-6446-AB9E-BCD778B7DFE0}" type="presOf" srcId="{7572C548-CFEF-4199-8CED-A988126322E0}" destId="{7E6AB3A7-461B-8D41-9650-A0C1255B2614}" srcOrd="0" destOrd="0" presId="urn:microsoft.com/office/officeart/2005/8/layout/process5"/>
    <dgm:cxn modelId="{B5AC6888-B4C9-1A42-AADB-5EDCA1CB2B5F}" type="presOf" srcId="{4B9AE66F-F599-46D5-9883-921AAED971F9}" destId="{1623EDDD-F34F-324B-876D-D3E4491B05E2}" srcOrd="1" destOrd="0" presId="urn:microsoft.com/office/officeart/2005/8/layout/process5"/>
    <dgm:cxn modelId="{4842A88F-601D-844A-A9FA-57FD36E63642}" type="presOf" srcId="{4B9AE66F-F599-46D5-9883-921AAED971F9}" destId="{47BDFFE7-3B94-9B4F-B58A-ED27DB6E0F88}" srcOrd="0" destOrd="0" presId="urn:microsoft.com/office/officeart/2005/8/layout/process5"/>
    <dgm:cxn modelId="{BEDCFCB7-2372-4451-996F-6755124A5D5B}" srcId="{C1EF93B3-464E-49A2-AF73-47570A7E5BA1}" destId="{3E63513A-1BD7-4510-93F2-07CEBC45548B}" srcOrd="1" destOrd="0" parTransId="{B91284E7-DBC2-4FFC-8FE5-94F7A657A441}" sibTransId="{F99DFCA7-EA0B-4B86-A60E-646BC916846F}"/>
    <dgm:cxn modelId="{7BD82BE2-CA06-4937-B8B6-8DC8047359A8}" srcId="{CCE02A6A-244C-40FB-A2BB-9DE0D3F271E8}" destId="{C1EF93B3-464E-49A2-AF73-47570A7E5BA1}" srcOrd="0" destOrd="0" parTransId="{21B0531D-57A6-438A-9820-96D55FA81A26}" sibTransId="{4B9AE66F-F599-46D5-9883-921AAED971F9}"/>
    <dgm:cxn modelId="{CBFA95E8-3D3B-5947-80F8-8DF7BC7C7B1A}" type="presOf" srcId="{9CF0AD39-9866-428B-8D4E-4375D4C930C3}" destId="{33739102-FF92-D04B-8AA3-0C123E15AEF5}" srcOrd="0" destOrd="1" presId="urn:microsoft.com/office/officeart/2005/8/layout/process5"/>
    <dgm:cxn modelId="{ED7080F7-411C-DA4A-AA23-1FC798D44BAD}" type="presOf" srcId="{3E63513A-1BD7-4510-93F2-07CEBC45548B}" destId="{33739102-FF92-D04B-8AA3-0C123E15AEF5}" srcOrd="0" destOrd="2" presId="urn:microsoft.com/office/officeart/2005/8/layout/process5"/>
    <dgm:cxn modelId="{D44495FC-0AB3-C14A-BE5B-74C123A1CDA6}" type="presOf" srcId="{CCE02A6A-244C-40FB-A2BB-9DE0D3F271E8}" destId="{A4E8232F-6870-234C-A8CE-66814F0D2626}" srcOrd="0" destOrd="0" presId="urn:microsoft.com/office/officeart/2005/8/layout/process5"/>
    <dgm:cxn modelId="{1CEE9A96-1C77-5842-BD89-3997374BFA0B}" type="presParOf" srcId="{A4E8232F-6870-234C-A8CE-66814F0D2626}" destId="{33739102-FF92-D04B-8AA3-0C123E15AEF5}" srcOrd="0" destOrd="0" presId="urn:microsoft.com/office/officeart/2005/8/layout/process5"/>
    <dgm:cxn modelId="{0CAC7286-A270-C242-B5CC-1FE5B1BEDE80}" type="presParOf" srcId="{A4E8232F-6870-234C-A8CE-66814F0D2626}" destId="{47BDFFE7-3B94-9B4F-B58A-ED27DB6E0F88}" srcOrd="1" destOrd="0" presId="urn:microsoft.com/office/officeart/2005/8/layout/process5"/>
    <dgm:cxn modelId="{726869C5-54A4-514E-9220-619B95B002CB}" type="presParOf" srcId="{47BDFFE7-3B94-9B4F-B58A-ED27DB6E0F88}" destId="{1623EDDD-F34F-324B-876D-D3E4491B05E2}" srcOrd="0" destOrd="0" presId="urn:microsoft.com/office/officeart/2005/8/layout/process5"/>
    <dgm:cxn modelId="{A7293A5C-D3FD-5A4F-B7A3-02957F1CF88F}" type="presParOf" srcId="{A4E8232F-6870-234C-A8CE-66814F0D2626}" destId="{7E6AB3A7-461B-8D41-9650-A0C1255B2614}"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F9E7-21BA-6E40-BA77-055FAE9C8C65}">
      <dsp:nvSpPr>
        <dsp:cNvPr id="0" name=""/>
        <dsp:cNvSpPr/>
      </dsp:nvSpPr>
      <dsp:spPr>
        <a:xfrm>
          <a:off x="111831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Web Scraping</a:t>
          </a:r>
        </a:p>
      </dsp:txBody>
      <dsp:txXfrm>
        <a:off x="1118317" y="894"/>
        <a:ext cx="2096845" cy="1258107"/>
      </dsp:txXfrm>
    </dsp:sp>
    <dsp:sp modelId="{D93DF391-8E0B-AC4C-8A74-854191C16430}">
      <dsp:nvSpPr>
        <dsp:cNvPr id="0" name=""/>
        <dsp:cNvSpPr/>
      </dsp:nvSpPr>
      <dsp:spPr>
        <a:xfrm>
          <a:off x="342484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Remove Duplication</a:t>
          </a:r>
        </a:p>
      </dsp:txBody>
      <dsp:txXfrm>
        <a:off x="3424847" y="894"/>
        <a:ext cx="2096845" cy="1258107"/>
      </dsp:txXfrm>
    </dsp:sp>
    <dsp:sp modelId="{1417DA8B-A6A0-E840-91D4-A036DD9AE6C7}">
      <dsp:nvSpPr>
        <dsp:cNvPr id="0" name=""/>
        <dsp:cNvSpPr/>
      </dsp:nvSpPr>
      <dsp:spPr>
        <a:xfrm>
          <a:off x="573137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Reformatting </a:t>
          </a:r>
        </a:p>
      </dsp:txBody>
      <dsp:txXfrm>
        <a:off x="5731377" y="894"/>
        <a:ext cx="2096845" cy="1258107"/>
      </dsp:txXfrm>
    </dsp:sp>
    <dsp:sp modelId="{90C55070-4EAD-214E-BC10-D4C5B37E3638}">
      <dsp:nvSpPr>
        <dsp:cNvPr id="0" name=""/>
        <dsp:cNvSpPr/>
      </dsp:nvSpPr>
      <dsp:spPr>
        <a:xfrm>
          <a:off x="111831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Missing Data</a:t>
          </a:r>
        </a:p>
      </dsp:txBody>
      <dsp:txXfrm>
        <a:off x="1118317" y="1468686"/>
        <a:ext cx="2096845" cy="1258107"/>
      </dsp:txXfrm>
    </dsp:sp>
    <dsp:sp modelId="{A3AB496A-FF6A-1D45-A67B-C0D94BF188AE}">
      <dsp:nvSpPr>
        <dsp:cNvPr id="0" name=""/>
        <dsp:cNvSpPr/>
      </dsp:nvSpPr>
      <dsp:spPr>
        <a:xfrm>
          <a:off x="342484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Anomaly Detection</a:t>
          </a:r>
        </a:p>
      </dsp:txBody>
      <dsp:txXfrm>
        <a:off x="3424847" y="1468686"/>
        <a:ext cx="2096845" cy="1258107"/>
      </dsp:txXfrm>
    </dsp:sp>
    <dsp:sp modelId="{D811E6A1-65A3-0940-A0D1-980CB516196F}">
      <dsp:nvSpPr>
        <dsp:cNvPr id="0" name=""/>
        <dsp:cNvSpPr/>
      </dsp:nvSpPr>
      <dsp:spPr>
        <a:xfrm>
          <a:off x="573137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Unpivoting Merging</a:t>
          </a:r>
        </a:p>
      </dsp:txBody>
      <dsp:txXfrm>
        <a:off x="5731377" y="1468686"/>
        <a:ext cx="2096845" cy="1258107"/>
      </dsp:txXfrm>
    </dsp:sp>
    <dsp:sp modelId="{63B6B8B9-82C5-884F-8A06-2FE1E1140E3A}">
      <dsp:nvSpPr>
        <dsp:cNvPr id="0" name=""/>
        <dsp:cNvSpPr/>
      </dsp:nvSpPr>
      <dsp:spPr>
        <a:xfrm>
          <a:off x="3424847" y="2936478"/>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Merging Based on the Time and appropriate Feature</a:t>
          </a:r>
        </a:p>
      </dsp:txBody>
      <dsp:txXfrm>
        <a:off x="3424847" y="2936478"/>
        <a:ext cx="2096845" cy="1258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D14CF-8A38-3448-A1CF-F56A3A2E1A0E}">
      <dsp:nvSpPr>
        <dsp:cNvPr id="0" name=""/>
        <dsp:cNvSpPr/>
      </dsp:nvSpPr>
      <dsp:spPr>
        <a:xfrm>
          <a:off x="0" y="0"/>
          <a:ext cx="10899778" cy="12854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Develop Hypothesis Test and </a:t>
          </a:r>
          <a:r>
            <a:rPr lang="en-US" sz="1600" b="1" i="0" kern="1200" dirty="0" err="1"/>
            <a:t>Algorithims</a:t>
          </a:r>
          <a:endParaRPr lang="en-US" sz="1600" b="1" i="0" kern="1200" dirty="0"/>
        </a:p>
        <a:p>
          <a:pPr marL="0" lvl="0" indent="0" algn="l" defTabSz="711200">
            <a:lnSpc>
              <a:spcPct val="90000"/>
            </a:lnSpc>
            <a:spcBef>
              <a:spcPct val="0"/>
            </a:spcBef>
            <a:spcAft>
              <a:spcPct val="35000"/>
            </a:spcAft>
            <a:buNone/>
          </a:pPr>
          <a:r>
            <a:rPr lang="en-US" sz="1600" b="1" i="0" kern="1200" dirty="0"/>
            <a:t>Test for Comparing:</a:t>
          </a:r>
          <a:br>
            <a:rPr lang="en-US" sz="1600" b="1" i="0" kern="1200" dirty="0"/>
          </a:br>
          <a:r>
            <a:rPr lang="en-US" sz="1600" b="1" i="0" kern="1200" dirty="0"/>
            <a:t>T test, </a:t>
          </a:r>
          <a:r>
            <a:rPr lang="en-US" sz="1600" b="1" i="0" kern="1200" dirty="0" err="1"/>
            <a:t>Anova</a:t>
          </a:r>
          <a:r>
            <a:rPr lang="en-US" sz="1600" b="1" i="0" kern="1200" dirty="0"/>
            <a:t> and Post hoc to measure the difference and which group are different.</a:t>
          </a:r>
          <a:endParaRPr lang="en-US" sz="1600" b="1" kern="1200" dirty="0"/>
        </a:p>
      </dsp:txBody>
      <dsp:txXfrm>
        <a:off x="62750" y="62750"/>
        <a:ext cx="10774278" cy="1159935"/>
      </dsp:txXfrm>
    </dsp:sp>
    <dsp:sp modelId="{25CDCC61-F7EC-AD47-85C5-216E0914DFBE}">
      <dsp:nvSpPr>
        <dsp:cNvPr id="0" name=""/>
        <dsp:cNvSpPr/>
      </dsp:nvSpPr>
      <dsp:spPr>
        <a:xfrm>
          <a:off x="0" y="1296809"/>
          <a:ext cx="10899778" cy="1033286"/>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Test for Independence:</a:t>
          </a:r>
          <a:br>
            <a:rPr lang="en-US" sz="1600" b="1" i="0" kern="1200" dirty="0"/>
          </a:br>
          <a:r>
            <a:rPr lang="en-US" sz="1600" b="1" i="0" kern="1200" dirty="0"/>
            <a:t>Chi-Square test to determine if there's an association between two categorical variables</a:t>
          </a:r>
          <a:r>
            <a:rPr lang="en-US" sz="1400" b="0" i="0" kern="1200" dirty="0"/>
            <a:t>.</a:t>
          </a:r>
          <a:endParaRPr lang="en-US" sz="1400" kern="1200" dirty="0"/>
        </a:p>
      </dsp:txBody>
      <dsp:txXfrm>
        <a:off x="50441" y="1347250"/>
        <a:ext cx="10798896" cy="932404"/>
      </dsp:txXfrm>
    </dsp:sp>
    <dsp:sp modelId="{38E7FDEB-50D2-9C4D-BC78-F9B0770B1AAB}">
      <dsp:nvSpPr>
        <dsp:cNvPr id="0" name=""/>
        <dsp:cNvSpPr/>
      </dsp:nvSpPr>
      <dsp:spPr>
        <a:xfrm>
          <a:off x="0" y="2334905"/>
          <a:ext cx="10899778" cy="1535348"/>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prstClr val="white"/>
              </a:solidFill>
              <a:latin typeface="Century Gothic" panose="020B0502020202020204"/>
              <a:ea typeface="+mn-ea"/>
              <a:cs typeface="+mn-cs"/>
            </a:rPr>
            <a:t>Tests for Correlation:</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Pearson Correlation: Relationship between two Continuous Variables</a:t>
          </a:r>
          <a:br>
            <a:rPr lang="en-US" sz="1600" b="1" i="0" kern="1200" dirty="0">
              <a:solidFill>
                <a:prstClr val="white"/>
              </a:solidFill>
              <a:latin typeface="Century Gothic" panose="020B0502020202020204"/>
              <a:ea typeface="+mn-ea"/>
              <a:cs typeface="+mn-cs"/>
            </a:rPr>
          </a:br>
          <a:r>
            <a:rPr lang="en-US" sz="1600" b="1" i="0" kern="1200" dirty="0" err="1">
              <a:solidFill>
                <a:prstClr val="white"/>
              </a:solidFill>
              <a:latin typeface="Century Gothic" panose="020B0502020202020204"/>
              <a:ea typeface="+mn-ea"/>
              <a:cs typeface="+mn-cs"/>
            </a:rPr>
            <a:t>Sperman</a:t>
          </a:r>
          <a:r>
            <a:rPr lang="en-US" sz="1600" b="1" i="0" kern="1200" dirty="0">
              <a:solidFill>
                <a:prstClr val="white"/>
              </a:solidFill>
              <a:latin typeface="Century Gothic" panose="020B0502020202020204"/>
              <a:ea typeface="+mn-ea"/>
              <a:cs typeface="+mn-cs"/>
            </a:rPr>
            <a:t> rank Correlation: Relationship between ordinal or continuous variables</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Normal Distribution Test:</a:t>
          </a:r>
          <a:br>
            <a:rPr lang="en-US" sz="1600" b="1" i="0" kern="1200" dirty="0">
              <a:solidFill>
                <a:prstClr val="white"/>
              </a:solidFill>
              <a:latin typeface="Century Gothic" panose="020B0502020202020204"/>
              <a:ea typeface="+mn-ea"/>
              <a:cs typeface="+mn-cs"/>
            </a:rPr>
          </a:br>
          <a:r>
            <a:rPr lang="en-US" sz="1600" b="1" i="0" kern="1200" dirty="0">
              <a:solidFill>
                <a:prstClr val="white"/>
              </a:solidFill>
              <a:latin typeface="Century Gothic" panose="020B0502020202020204"/>
              <a:ea typeface="+mn-ea"/>
              <a:cs typeface="+mn-cs"/>
            </a:rPr>
            <a:t>Shapiro-</a:t>
          </a:r>
          <a:r>
            <a:rPr lang="en-US" sz="1600" b="1" i="0" kern="1200" dirty="0" err="1">
              <a:solidFill>
                <a:prstClr val="white"/>
              </a:solidFill>
              <a:latin typeface="Century Gothic" panose="020B0502020202020204"/>
              <a:ea typeface="+mn-ea"/>
              <a:cs typeface="+mn-cs"/>
            </a:rPr>
            <a:t>Willk</a:t>
          </a:r>
          <a:r>
            <a:rPr lang="en-US" sz="1600" b="1" i="0" kern="1200" dirty="0">
              <a:solidFill>
                <a:prstClr val="white"/>
              </a:solidFill>
              <a:latin typeface="Century Gothic" panose="020B0502020202020204"/>
              <a:ea typeface="+mn-ea"/>
              <a:cs typeface="+mn-cs"/>
            </a:rPr>
            <a:t> Test</a:t>
          </a:r>
        </a:p>
      </dsp:txBody>
      <dsp:txXfrm>
        <a:off x="74950" y="2409855"/>
        <a:ext cx="10749878" cy="1385448"/>
      </dsp:txXfrm>
    </dsp:sp>
    <dsp:sp modelId="{0F46163B-E898-9F4B-B078-D60CBA2F1AD6}">
      <dsp:nvSpPr>
        <dsp:cNvPr id="0" name=""/>
        <dsp:cNvSpPr/>
      </dsp:nvSpPr>
      <dsp:spPr>
        <a:xfrm>
          <a:off x="0" y="3886109"/>
          <a:ext cx="10899778" cy="112065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Non-</a:t>
          </a:r>
          <a:r>
            <a:rPr lang="en-US" sz="1600" b="1" i="0" kern="1200" dirty="0" err="1"/>
            <a:t>parametrics</a:t>
          </a:r>
          <a:r>
            <a:rPr lang="en-US" sz="1600" b="1" i="0" kern="1200" dirty="0"/>
            <a:t> Test: Friedman test</a:t>
          </a:r>
          <a:br>
            <a:rPr lang="en-US" sz="1600" b="1" i="0" kern="1200" dirty="0"/>
          </a:br>
          <a:r>
            <a:rPr lang="en-US" sz="1600" b="1" i="0" kern="1200" dirty="0"/>
            <a:t>Time Series Analysis: Augment Dickey Fuller</a:t>
          </a:r>
        </a:p>
        <a:p>
          <a:pPr marL="0" lvl="0" indent="0" algn="l" defTabSz="711200">
            <a:lnSpc>
              <a:spcPct val="90000"/>
            </a:lnSpc>
            <a:spcBef>
              <a:spcPct val="0"/>
            </a:spcBef>
            <a:spcAft>
              <a:spcPct val="35000"/>
            </a:spcAft>
            <a:buNone/>
          </a:pPr>
          <a:br>
            <a:rPr lang="en-US" sz="1600" b="1" i="0" kern="1200" dirty="0"/>
          </a:br>
          <a:endParaRPr lang="en-US" sz="1600" b="1" kern="1200" dirty="0"/>
        </a:p>
      </dsp:txBody>
      <dsp:txXfrm>
        <a:off x="54706" y="3940815"/>
        <a:ext cx="10790366" cy="1011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AD1ED-40DA-B147-89A6-744ABEA92A32}">
      <dsp:nvSpPr>
        <dsp:cNvPr id="0" name=""/>
        <dsp:cNvSpPr/>
      </dsp:nvSpPr>
      <dsp:spPr>
        <a:xfrm>
          <a:off x="4113" y="329833"/>
          <a:ext cx="2473397" cy="345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t>Supervised Methods</a:t>
          </a:r>
          <a:endParaRPr lang="en-US" sz="1200" kern="1200"/>
        </a:p>
      </dsp:txBody>
      <dsp:txXfrm>
        <a:off x="4113" y="329833"/>
        <a:ext cx="2473397" cy="345600"/>
      </dsp:txXfrm>
    </dsp:sp>
    <dsp:sp modelId="{E7A3A75F-2230-514B-AF9F-05DD3E369788}">
      <dsp:nvSpPr>
        <dsp:cNvPr id="0" name=""/>
        <dsp:cNvSpPr/>
      </dsp:nvSpPr>
      <dsp:spPr>
        <a:xfrm>
          <a:off x="4113" y="675433"/>
          <a:ext cx="2473397" cy="363986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t>Decision Tree</a:t>
          </a:r>
          <a:endParaRPr lang="en-US" sz="1200" kern="1200" dirty="0"/>
        </a:p>
        <a:p>
          <a:pPr marL="114300" lvl="1" indent="-114300" algn="l" defTabSz="533400">
            <a:lnSpc>
              <a:spcPct val="90000"/>
            </a:lnSpc>
            <a:spcBef>
              <a:spcPct val="0"/>
            </a:spcBef>
            <a:spcAft>
              <a:spcPct val="15000"/>
            </a:spcAft>
            <a:buChar char="•"/>
          </a:pPr>
          <a:r>
            <a:rPr lang="en-US" sz="1200" b="0" i="0" kern="1200" dirty="0"/>
            <a:t>KNN</a:t>
          </a:r>
          <a:endParaRPr lang="en-US" sz="1200" kern="1200" dirty="0"/>
        </a:p>
        <a:p>
          <a:pPr marL="114300" lvl="1" indent="-114300" algn="l" defTabSz="533400">
            <a:lnSpc>
              <a:spcPct val="90000"/>
            </a:lnSpc>
            <a:spcBef>
              <a:spcPct val="0"/>
            </a:spcBef>
            <a:spcAft>
              <a:spcPct val="15000"/>
            </a:spcAft>
            <a:buChar char="•"/>
          </a:pPr>
          <a:r>
            <a:rPr lang="en-US" sz="1200" b="0" i="0" kern="1200"/>
            <a:t>SVM</a:t>
          </a:r>
          <a:endParaRPr lang="en-US" sz="1200" kern="1200"/>
        </a:p>
        <a:p>
          <a:pPr marL="114300" lvl="1" indent="-114300" algn="l" defTabSz="533400">
            <a:lnSpc>
              <a:spcPct val="90000"/>
            </a:lnSpc>
            <a:spcBef>
              <a:spcPct val="0"/>
            </a:spcBef>
            <a:spcAft>
              <a:spcPct val="15000"/>
            </a:spcAft>
            <a:buChar char="•"/>
          </a:pPr>
          <a:r>
            <a:rPr lang="en-US" sz="1200" b="0" i="0" kern="1200"/>
            <a:t>Linear Regression</a:t>
          </a:r>
          <a:endParaRPr lang="en-US" sz="1200" kern="1200"/>
        </a:p>
        <a:p>
          <a:pPr marL="114300" lvl="1" indent="-114300" algn="l" defTabSz="533400">
            <a:lnSpc>
              <a:spcPct val="90000"/>
            </a:lnSpc>
            <a:spcBef>
              <a:spcPct val="0"/>
            </a:spcBef>
            <a:spcAft>
              <a:spcPct val="15000"/>
            </a:spcAft>
            <a:buChar char="•"/>
          </a:pPr>
          <a:r>
            <a:rPr lang="en-US" sz="1200" b="0" i="0" kern="1200"/>
            <a:t>Ensemble</a:t>
          </a:r>
          <a:endParaRPr lang="en-US" sz="1200" kern="1200"/>
        </a:p>
      </dsp:txBody>
      <dsp:txXfrm>
        <a:off x="4113" y="675433"/>
        <a:ext cx="2473397" cy="3639869"/>
      </dsp:txXfrm>
    </dsp:sp>
    <dsp:sp modelId="{F8FC070D-FA23-E14A-8BFA-51C21F579BD8}">
      <dsp:nvSpPr>
        <dsp:cNvPr id="0" name=""/>
        <dsp:cNvSpPr/>
      </dsp:nvSpPr>
      <dsp:spPr>
        <a:xfrm>
          <a:off x="2823786" y="329833"/>
          <a:ext cx="2473397" cy="345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t>Unsupervised Methods	</a:t>
          </a:r>
          <a:endParaRPr lang="en-US" sz="1200" kern="1200"/>
        </a:p>
      </dsp:txBody>
      <dsp:txXfrm>
        <a:off x="2823786" y="329833"/>
        <a:ext cx="2473397" cy="345600"/>
      </dsp:txXfrm>
    </dsp:sp>
    <dsp:sp modelId="{DF08057B-CE45-DF49-9F6C-4FAEC4F621EC}">
      <dsp:nvSpPr>
        <dsp:cNvPr id="0" name=""/>
        <dsp:cNvSpPr/>
      </dsp:nvSpPr>
      <dsp:spPr>
        <a:xfrm>
          <a:off x="2823786" y="675433"/>
          <a:ext cx="2473397" cy="363986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t>K-Means</a:t>
          </a:r>
          <a:endParaRPr lang="en-US" sz="1200" kern="1200"/>
        </a:p>
        <a:p>
          <a:pPr marL="114300" lvl="1" indent="-114300" algn="l" defTabSz="533400">
            <a:lnSpc>
              <a:spcPct val="90000"/>
            </a:lnSpc>
            <a:spcBef>
              <a:spcPct val="0"/>
            </a:spcBef>
            <a:spcAft>
              <a:spcPct val="15000"/>
            </a:spcAft>
            <a:buChar char="•"/>
          </a:pPr>
          <a:r>
            <a:rPr lang="en-US" sz="1200" b="0" i="0" kern="1200"/>
            <a:t>Anomaly</a:t>
          </a:r>
          <a:endParaRPr lang="en-US" sz="1200" kern="1200"/>
        </a:p>
        <a:p>
          <a:pPr marL="114300" lvl="1" indent="-114300" algn="l" defTabSz="533400">
            <a:lnSpc>
              <a:spcPct val="90000"/>
            </a:lnSpc>
            <a:spcBef>
              <a:spcPct val="0"/>
            </a:spcBef>
            <a:spcAft>
              <a:spcPct val="15000"/>
            </a:spcAft>
            <a:buChar char="•"/>
          </a:pPr>
          <a:r>
            <a:rPr lang="en-US" sz="1200" b="0" i="0" kern="1200"/>
            <a:t>AssociateRules</a:t>
          </a:r>
          <a:endParaRPr lang="en-US" sz="1200" kern="1200"/>
        </a:p>
      </dsp:txBody>
      <dsp:txXfrm>
        <a:off x="2823786" y="675433"/>
        <a:ext cx="2473397" cy="3639869"/>
      </dsp:txXfrm>
    </dsp:sp>
    <dsp:sp modelId="{D900D5F9-5725-1147-A79F-E148B0208CA4}">
      <dsp:nvSpPr>
        <dsp:cNvPr id="0" name=""/>
        <dsp:cNvSpPr/>
      </dsp:nvSpPr>
      <dsp:spPr>
        <a:xfrm>
          <a:off x="5643458" y="329833"/>
          <a:ext cx="2473397" cy="345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t>Time Series Data</a:t>
          </a:r>
          <a:endParaRPr lang="en-US" sz="1200" kern="1200"/>
        </a:p>
      </dsp:txBody>
      <dsp:txXfrm>
        <a:off x="5643458" y="329833"/>
        <a:ext cx="2473397" cy="345600"/>
      </dsp:txXfrm>
    </dsp:sp>
    <dsp:sp modelId="{E870CEF9-38D3-5942-BEF9-6FEA11C1AD09}">
      <dsp:nvSpPr>
        <dsp:cNvPr id="0" name=""/>
        <dsp:cNvSpPr/>
      </dsp:nvSpPr>
      <dsp:spPr>
        <a:xfrm>
          <a:off x="5643458" y="675433"/>
          <a:ext cx="2473397" cy="363986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t>Machine Learning approach</a:t>
          </a:r>
          <a:endParaRPr lang="en-US" sz="1200" kern="1200"/>
        </a:p>
        <a:p>
          <a:pPr marL="228600" lvl="2" indent="-114300" algn="l" defTabSz="533400">
            <a:lnSpc>
              <a:spcPct val="90000"/>
            </a:lnSpc>
            <a:spcBef>
              <a:spcPct val="0"/>
            </a:spcBef>
            <a:spcAft>
              <a:spcPct val="15000"/>
            </a:spcAft>
            <a:buChar char="•"/>
          </a:pPr>
          <a:r>
            <a:rPr lang="en-US" sz="1200" b="0" i="0" kern="1200"/>
            <a:t>Elastic Net</a:t>
          </a:r>
          <a:endParaRPr lang="en-US" sz="1200" kern="1200"/>
        </a:p>
        <a:p>
          <a:pPr marL="228600" lvl="2" indent="-114300" algn="l" defTabSz="533400">
            <a:lnSpc>
              <a:spcPct val="90000"/>
            </a:lnSpc>
            <a:spcBef>
              <a:spcPct val="0"/>
            </a:spcBef>
            <a:spcAft>
              <a:spcPct val="15000"/>
            </a:spcAft>
            <a:buChar char="•"/>
          </a:pPr>
          <a:r>
            <a:rPr lang="en-US" sz="1200" b="0" i="0" kern="1200"/>
            <a:t>MARS</a:t>
          </a:r>
          <a:endParaRPr lang="en-US" sz="1200" kern="1200"/>
        </a:p>
        <a:p>
          <a:pPr marL="228600" lvl="2" indent="-114300" algn="l" defTabSz="533400">
            <a:lnSpc>
              <a:spcPct val="90000"/>
            </a:lnSpc>
            <a:spcBef>
              <a:spcPct val="0"/>
            </a:spcBef>
            <a:spcAft>
              <a:spcPct val="15000"/>
            </a:spcAft>
            <a:buChar char="•"/>
          </a:pPr>
          <a:r>
            <a:rPr lang="en-US" sz="1200" b="0" i="0" kern="1200"/>
            <a:t>SVM</a:t>
          </a:r>
          <a:endParaRPr lang="en-US" sz="1200" kern="1200"/>
        </a:p>
        <a:p>
          <a:pPr marL="228600" lvl="2" indent="-114300" algn="l" defTabSz="533400">
            <a:lnSpc>
              <a:spcPct val="90000"/>
            </a:lnSpc>
            <a:spcBef>
              <a:spcPct val="0"/>
            </a:spcBef>
            <a:spcAft>
              <a:spcPct val="15000"/>
            </a:spcAft>
            <a:buChar char="•"/>
          </a:pPr>
          <a:r>
            <a:rPr lang="en-US" sz="1200" b="0" i="0" kern="1200"/>
            <a:t>KNN</a:t>
          </a:r>
          <a:endParaRPr lang="en-US" sz="1200" kern="1200"/>
        </a:p>
        <a:p>
          <a:pPr marL="228600" lvl="2" indent="-114300" algn="l" defTabSz="533400">
            <a:lnSpc>
              <a:spcPct val="90000"/>
            </a:lnSpc>
            <a:spcBef>
              <a:spcPct val="0"/>
            </a:spcBef>
            <a:spcAft>
              <a:spcPct val="15000"/>
            </a:spcAft>
            <a:buChar char="•"/>
          </a:pPr>
          <a:r>
            <a:rPr lang="en-US" sz="1200" b="0" i="0" kern="1200"/>
            <a:t>Random Forest</a:t>
          </a:r>
          <a:endParaRPr lang="en-US" sz="1200" kern="1200"/>
        </a:p>
        <a:p>
          <a:pPr marL="228600" lvl="2" indent="-114300" algn="l" defTabSz="533400">
            <a:lnSpc>
              <a:spcPct val="90000"/>
            </a:lnSpc>
            <a:spcBef>
              <a:spcPct val="0"/>
            </a:spcBef>
            <a:spcAft>
              <a:spcPct val="15000"/>
            </a:spcAft>
            <a:buChar char="•"/>
          </a:pPr>
          <a:r>
            <a:rPr lang="en-US" sz="1200" b="0" i="0" kern="1200"/>
            <a:t>XGBOOST</a:t>
          </a:r>
          <a:endParaRPr lang="en-US" sz="1200" kern="1200"/>
        </a:p>
        <a:p>
          <a:pPr marL="114300" lvl="1" indent="-114300" algn="l" defTabSz="533400">
            <a:lnSpc>
              <a:spcPct val="90000"/>
            </a:lnSpc>
            <a:spcBef>
              <a:spcPct val="0"/>
            </a:spcBef>
            <a:spcAft>
              <a:spcPct val="15000"/>
            </a:spcAft>
            <a:buChar char="•"/>
          </a:pPr>
          <a:r>
            <a:rPr lang="en-US" sz="1200" b="0" i="0" kern="1200"/>
            <a:t>Time Series modelling approach</a:t>
          </a:r>
          <a:endParaRPr lang="en-US" sz="1200" kern="1200"/>
        </a:p>
        <a:p>
          <a:pPr marL="228600" lvl="2" indent="-114300" algn="l" defTabSz="533400">
            <a:lnSpc>
              <a:spcPct val="90000"/>
            </a:lnSpc>
            <a:spcBef>
              <a:spcPct val="0"/>
            </a:spcBef>
            <a:spcAft>
              <a:spcPct val="15000"/>
            </a:spcAft>
            <a:buChar char="•"/>
          </a:pPr>
          <a:r>
            <a:rPr lang="en-US" sz="1200" b="0" i="0" kern="1200"/>
            <a:t>Prophet</a:t>
          </a:r>
          <a:endParaRPr lang="en-US" sz="1200" kern="1200"/>
        </a:p>
        <a:p>
          <a:pPr marL="228600" lvl="2" indent="-114300" algn="l" defTabSz="533400">
            <a:lnSpc>
              <a:spcPct val="90000"/>
            </a:lnSpc>
            <a:spcBef>
              <a:spcPct val="0"/>
            </a:spcBef>
            <a:spcAft>
              <a:spcPct val="15000"/>
            </a:spcAft>
            <a:buChar char="•"/>
          </a:pPr>
          <a:r>
            <a:rPr lang="en-US" sz="1200" b="0" i="0" kern="1200"/>
            <a:t>Tsfresh</a:t>
          </a:r>
          <a:endParaRPr lang="en-US" sz="1200" kern="1200"/>
        </a:p>
        <a:p>
          <a:pPr marL="228600" lvl="2" indent="-114300" algn="l" defTabSz="533400">
            <a:lnSpc>
              <a:spcPct val="90000"/>
            </a:lnSpc>
            <a:spcBef>
              <a:spcPct val="0"/>
            </a:spcBef>
            <a:spcAft>
              <a:spcPct val="15000"/>
            </a:spcAft>
            <a:buChar char="•"/>
          </a:pPr>
          <a:r>
            <a:rPr lang="en-US" sz="1200" b="0" i="0" kern="1200"/>
            <a:t>Darts</a:t>
          </a:r>
          <a:endParaRPr lang="en-US" sz="1200" kern="1200"/>
        </a:p>
        <a:p>
          <a:pPr marL="228600" lvl="2" indent="-114300" algn="l" defTabSz="533400">
            <a:lnSpc>
              <a:spcPct val="90000"/>
            </a:lnSpc>
            <a:spcBef>
              <a:spcPct val="0"/>
            </a:spcBef>
            <a:spcAft>
              <a:spcPct val="15000"/>
            </a:spcAft>
            <a:buChar char="•"/>
          </a:pPr>
          <a:r>
            <a:rPr lang="en-US" sz="1200" b="0" i="0" kern="1200"/>
            <a:t>Kats</a:t>
          </a:r>
          <a:endParaRPr lang="en-US" sz="1200" kern="1200"/>
        </a:p>
        <a:p>
          <a:pPr marL="228600" lvl="2" indent="-114300" algn="l" defTabSz="533400">
            <a:lnSpc>
              <a:spcPct val="90000"/>
            </a:lnSpc>
            <a:spcBef>
              <a:spcPct val="0"/>
            </a:spcBef>
            <a:spcAft>
              <a:spcPct val="15000"/>
            </a:spcAft>
            <a:buChar char="•"/>
          </a:pPr>
          <a:r>
            <a:rPr lang="en-US" sz="1200" b="0" i="0" kern="1200"/>
            <a:t>GreyKite</a:t>
          </a:r>
          <a:endParaRPr lang="en-US" sz="1200" kern="1200"/>
        </a:p>
        <a:p>
          <a:pPr marL="228600" lvl="2" indent="-114300" algn="l" defTabSz="533400">
            <a:lnSpc>
              <a:spcPct val="90000"/>
            </a:lnSpc>
            <a:spcBef>
              <a:spcPct val="0"/>
            </a:spcBef>
            <a:spcAft>
              <a:spcPct val="15000"/>
            </a:spcAft>
            <a:buChar char="•"/>
          </a:pPr>
          <a:r>
            <a:rPr lang="en-US" sz="1200" b="0" i="0" kern="1200"/>
            <a:t>AutoTS</a:t>
          </a:r>
          <a:endParaRPr lang="en-US" sz="1200" kern="1200"/>
        </a:p>
        <a:p>
          <a:pPr marL="228600" lvl="2" indent="-114300" algn="l" defTabSz="533400">
            <a:lnSpc>
              <a:spcPct val="90000"/>
            </a:lnSpc>
            <a:spcBef>
              <a:spcPct val="0"/>
            </a:spcBef>
            <a:spcAft>
              <a:spcPct val="15000"/>
            </a:spcAft>
            <a:buChar char="•"/>
          </a:pPr>
          <a:r>
            <a:rPr lang="en-US" sz="1200" b="0" i="0" kern="1200"/>
            <a:t>Autoregressive</a:t>
          </a:r>
          <a:endParaRPr lang="en-US" sz="1200" kern="1200"/>
        </a:p>
        <a:p>
          <a:pPr marL="342900" lvl="3" indent="-114300" algn="l" defTabSz="533400">
            <a:lnSpc>
              <a:spcPct val="90000"/>
            </a:lnSpc>
            <a:spcBef>
              <a:spcPct val="0"/>
            </a:spcBef>
            <a:spcAft>
              <a:spcPct val="15000"/>
            </a:spcAft>
            <a:buChar char="•"/>
          </a:pPr>
          <a:r>
            <a:rPr lang="en-US" sz="1200" b="0" i="0" kern="1200"/>
            <a:t>SARIMAX</a:t>
          </a:r>
          <a:endParaRPr lang="en-US" sz="1200" kern="1200"/>
        </a:p>
        <a:p>
          <a:pPr marL="342900" lvl="3" indent="-114300" algn="l" defTabSz="533400">
            <a:lnSpc>
              <a:spcPct val="90000"/>
            </a:lnSpc>
            <a:spcBef>
              <a:spcPct val="0"/>
            </a:spcBef>
            <a:spcAft>
              <a:spcPct val="15000"/>
            </a:spcAft>
            <a:buChar char="•"/>
          </a:pPr>
          <a:r>
            <a:rPr lang="en-US" sz="1200" b="0" i="0" kern="1200"/>
            <a:t>VARMA</a:t>
          </a:r>
          <a:endParaRPr lang="en-US" sz="1200" kern="1200"/>
        </a:p>
      </dsp:txBody>
      <dsp:txXfrm>
        <a:off x="5643458" y="675433"/>
        <a:ext cx="2473397" cy="3639869"/>
      </dsp:txXfrm>
    </dsp:sp>
    <dsp:sp modelId="{75838071-8DC0-5444-946B-2062417416FA}">
      <dsp:nvSpPr>
        <dsp:cNvPr id="0" name=""/>
        <dsp:cNvSpPr/>
      </dsp:nvSpPr>
      <dsp:spPr>
        <a:xfrm>
          <a:off x="8463131" y="329833"/>
          <a:ext cx="2473397" cy="345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Text Data</a:t>
          </a:r>
        </a:p>
      </dsp:txBody>
      <dsp:txXfrm>
        <a:off x="8463131" y="329833"/>
        <a:ext cx="2473397" cy="345600"/>
      </dsp:txXfrm>
    </dsp:sp>
    <dsp:sp modelId="{D3620CD0-0B5A-A64E-BC1C-06CA541CD798}">
      <dsp:nvSpPr>
        <dsp:cNvPr id="0" name=""/>
        <dsp:cNvSpPr/>
      </dsp:nvSpPr>
      <dsp:spPr>
        <a:xfrm>
          <a:off x="8463131" y="675433"/>
          <a:ext cx="2473397" cy="363986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NLP Approach</a:t>
          </a:r>
        </a:p>
        <a:p>
          <a:pPr marL="228600" lvl="2" indent="-114300" algn="l" defTabSz="533400">
            <a:lnSpc>
              <a:spcPct val="90000"/>
            </a:lnSpc>
            <a:spcBef>
              <a:spcPct val="0"/>
            </a:spcBef>
            <a:spcAft>
              <a:spcPct val="15000"/>
            </a:spcAft>
            <a:buChar char="•"/>
          </a:pPr>
          <a:r>
            <a:rPr lang="en-US" sz="1200" kern="1200" dirty="0"/>
            <a:t>Sentiment</a:t>
          </a:r>
        </a:p>
        <a:p>
          <a:pPr marL="228600" lvl="2" indent="-114300" algn="l" defTabSz="533400">
            <a:lnSpc>
              <a:spcPct val="90000"/>
            </a:lnSpc>
            <a:spcBef>
              <a:spcPct val="0"/>
            </a:spcBef>
            <a:spcAft>
              <a:spcPct val="15000"/>
            </a:spcAft>
            <a:buChar char="•"/>
          </a:pPr>
          <a:r>
            <a:rPr lang="en-US" sz="1200" kern="1200" dirty="0" err="1"/>
            <a:t>Topic_modelling_LDA</a:t>
          </a:r>
          <a:endParaRPr lang="en-US" sz="1200" kern="1200" dirty="0"/>
        </a:p>
        <a:p>
          <a:pPr marL="228600" lvl="2" indent="-114300" algn="l" defTabSz="533400">
            <a:lnSpc>
              <a:spcPct val="90000"/>
            </a:lnSpc>
            <a:spcBef>
              <a:spcPct val="0"/>
            </a:spcBef>
            <a:spcAft>
              <a:spcPct val="15000"/>
            </a:spcAft>
            <a:buChar char="•"/>
          </a:pPr>
          <a:r>
            <a:rPr lang="en-US" sz="1200" kern="1200" dirty="0" err="1"/>
            <a:t>Text_classification</a:t>
          </a:r>
          <a:endParaRPr lang="en-US" sz="1200" kern="1200" dirty="0"/>
        </a:p>
        <a:p>
          <a:pPr marL="228600" lvl="2" indent="-114300" algn="l" defTabSz="533400">
            <a:lnSpc>
              <a:spcPct val="90000"/>
            </a:lnSpc>
            <a:spcBef>
              <a:spcPct val="0"/>
            </a:spcBef>
            <a:spcAft>
              <a:spcPct val="15000"/>
            </a:spcAft>
            <a:buChar char="•"/>
          </a:pPr>
          <a:r>
            <a:rPr lang="en-US" sz="1200" kern="1200" dirty="0"/>
            <a:t>Translator_seq2seq</a:t>
          </a:r>
        </a:p>
        <a:p>
          <a:pPr marL="228600" lvl="2" indent="-114300" algn="l" defTabSz="533400">
            <a:lnSpc>
              <a:spcPct val="90000"/>
            </a:lnSpc>
            <a:spcBef>
              <a:spcPct val="0"/>
            </a:spcBef>
            <a:spcAft>
              <a:spcPct val="15000"/>
            </a:spcAft>
            <a:buChar char="•"/>
          </a:pPr>
          <a:r>
            <a:rPr lang="en-US" sz="1200" kern="1200" dirty="0" err="1"/>
            <a:t>Summarization_Bar_Colab</a:t>
          </a:r>
          <a:endParaRPr lang="en-US" sz="1200" kern="1200" dirty="0"/>
        </a:p>
      </dsp:txBody>
      <dsp:txXfrm>
        <a:off x="8463131" y="675433"/>
        <a:ext cx="2473397" cy="36398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F300B-4F23-DB4D-8AEF-53A17EF4FE81}">
      <dsp:nvSpPr>
        <dsp:cNvPr id="0" name=""/>
        <dsp:cNvSpPr/>
      </dsp:nvSpPr>
      <dsp:spPr>
        <a:xfrm>
          <a:off x="0" y="392220"/>
          <a:ext cx="6496050" cy="71604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Regularization Techniques </a:t>
          </a:r>
          <a:br>
            <a:rPr lang="en-US" sz="1800" b="1" i="0" kern="1200"/>
          </a:br>
          <a:r>
            <a:rPr lang="en-US" sz="1800" b="1" kern="1200"/>
            <a:t>Lasso and Ridge</a:t>
          </a:r>
          <a:endParaRPr lang="en-US" sz="1800" kern="1200"/>
        </a:p>
      </dsp:txBody>
      <dsp:txXfrm>
        <a:off x="34954" y="427174"/>
        <a:ext cx="6426142" cy="646132"/>
      </dsp:txXfrm>
    </dsp:sp>
    <dsp:sp modelId="{B152398F-462E-0641-89C6-E6FECFC3537C}">
      <dsp:nvSpPr>
        <dsp:cNvPr id="0" name=""/>
        <dsp:cNvSpPr/>
      </dsp:nvSpPr>
      <dsp:spPr>
        <a:xfrm>
          <a:off x="0" y="1160100"/>
          <a:ext cx="6496050" cy="716040"/>
        </a:xfrm>
        <a:prstGeom prst="roundRect">
          <a:avLst/>
        </a:prstGeom>
        <a:gradFill rotWithShape="0">
          <a:gsLst>
            <a:gs pos="0">
              <a:schemeClr val="accent5">
                <a:hueOff val="1559309"/>
                <a:satOff val="-1003"/>
                <a:lumOff val="686"/>
                <a:alphaOff val="0"/>
                <a:tint val="98000"/>
                <a:lumMod val="114000"/>
              </a:schemeClr>
            </a:gs>
            <a:gs pos="100000">
              <a:schemeClr val="accent5">
                <a:hueOff val="1559309"/>
                <a:satOff val="-1003"/>
                <a:lumOff val="68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Decision Tree, Random Forest and Gradian Boosting Trees that provide feature importance score</a:t>
          </a:r>
          <a:endParaRPr lang="en-US" sz="1800" kern="1200"/>
        </a:p>
      </dsp:txBody>
      <dsp:txXfrm>
        <a:off x="34954" y="1195054"/>
        <a:ext cx="6426142" cy="646132"/>
      </dsp:txXfrm>
    </dsp:sp>
    <dsp:sp modelId="{8000D140-E922-524A-B3BA-F4519DE99DD6}">
      <dsp:nvSpPr>
        <dsp:cNvPr id="0" name=""/>
        <dsp:cNvSpPr/>
      </dsp:nvSpPr>
      <dsp:spPr>
        <a:xfrm>
          <a:off x="0" y="1927980"/>
          <a:ext cx="6496050" cy="716040"/>
        </a:xfrm>
        <a:prstGeom prst="roundRect">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Dimension reduction (PCA , LDA)</a:t>
          </a:r>
          <a:endParaRPr lang="en-US" sz="1800" kern="1200"/>
        </a:p>
      </dsp:txBody>
      <dsp:txXfrm>
        <a:off x="34954" y="1962934"/>
        <a:ext cx="6426142" cy="646132"/>
      </dsp:txXfrm>
    </dsp:sp>
    <dsp:sp modelId="{A15436D1-57D7-E64C-B151-163181DA74AC}">
      <dsp:nvSpPr>
        <dsp:cNvPr id="0" name=""/>
        <dsp:cNvSpPr/>
      </dsp:nvSpPr>
      <dsp:spPr>
        <a:xfrm>
          <a:off x="0" y="2695859"/>
          <a:ext cx="6496050" cy="716040"/>
        </a:xfrm>
        <a:prstGeom prst="roundRect">
          <a:avLst/>
        </a:prstGeom>
        <a:gradFill rotWithShape="0">
          <a:gsLst>
            <a:gs pos="0">
              <a:schemeClr val="accent5">
                <a:hueOff val="4677928"/>
                <a:satOff val="-3010"/>
                <a:lumOff val="2058"/>
                <a:alphaOff val="0"/>
                <a:tint val="98000"/>
                <a:lumMod val="114000"/>
              </a:schemeClr>
            </a:gs>
            <a:gs pos="100000">
              <a:schemeClr val="accent5">
                <a:hueOff val="4677928"/>
                <a:satOff val="-3010"/>
                <a:lumOff val="205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Distribution of features with target variables: If feature has no variation between two classes, it is not important.</a:t>
          </a:r>
          <a:endParaRPr lang="en-US" sz="1800" kern="1200"/>
        </a:p>
      </dsp:txBody>
      <dsp:txXfrm>
        <a:off x="34954" y="2730813"/>
        <a:ext cx="6426142" cy="646132"/>
      </dsp:txXfrm>
    </dsp:sp>
    <dsp:sp modelId="{B67EF6AE-8CC8-294B-BA66-795FAA237AFF}">
      <dsp:nvSpPr>
        <dsp:cNvPr id="0" name=""/>
        <dsp:cNvSpPr/>
      </dsp:nvSpPr>
      <dsp:spPr>
        <a:xfrm>
          <a:off x="0" y="3463740"/>
          <a:ext cx="6496050" cy="716040"/>
        </a:xfrm>
        <a:prstGeom prst="round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train and test and Removing Features to avoid overfitting</a:t>
          </a:r>
          <a:endParaRPr lang="en-US" sz="1800" kern="1200"/>
        </a:p>
      </dsp:txBody>
      <dsp:txXfrm>
        <a:off x="34954" y="3498694"/>
        <a:ext cx="6426142" cy="6461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B1F53-E4FD-4243-B402-4DA31D3176A8}">
      <dsp:nvSpPr>
        <dsp:cNvPr id="0" name=""/>
        <dsp:cNvSpPr/>
      </dsp:nvSpPr>
      <dsp:spPr>
        <a:xfrm rot="5400000">
          <a:off x="5595074" y="-2249637"/>
          <a:ext cx="977145"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Mean Absolute Error (MAE)</a:t>
          </a:r>
          <a:endParaRPr lang="en-US" sz="1000" kern="1200" dirty="0"/>
        </a:p>
        <a:p>
          <a:pPr marL="57150" lvl="1" indent="-57150" algn="l" defTabSz="444500">
            <a:lnSpc>
              <a:spcPct val="90000"/>
            </a:lnSpc>
            <a:spcBef>
              <a:spcPct val="0"/>
            </a:spcBef>
            <a:spcAft>
              <a:spcPct val="15000"/>
            </a:spcAft>
            <a:buChar char="•"/>
          </a:pPr>
          <a:r>
            <a:rPr lang="en-US" sz="1000" b="0" i="0" kern="1200" dirty="0"/>
            <a:t>Mean Squared Error (MSE), Root Mean Square Error(RMSE)</a:t>
          </a:r>
          <a:endParaRPr lang="en-US" sz="1000" kern="1200" dirty="0"/>
        </a:p>
        <a:p>
          <a:pPr marL="57150" lvl="1" indent="-57150" algn="l" defTabSz="444500">
            <a:lnSpc>
              <a:spcPct val="90000"/>
            </a:lnSpc>
            <a:spcBef>
              <a:spcPct val="0"/>
            </a:spcBef>
            <a:spcAft>
              <a:spcPct val="15000"/>
            </a:spcAft>
            <a:buChar char="•"/>
          </a:pPr>
          <a:r>
            <a:rPr lang="en-US" sz="1000" b="0" i="0" kern="1200" dirty="0"/>
            <a:t>Mean Absolute Percentage Error (MAPE)</a:t>
          </a:r>
          <a:endParaRPr lang="en-US" sz="1000" kern="1200" dirty="0"/>
        </a:p>
        <a:p>
          <a:pPr marL="57150" lvl="1" indent="-57150" algn="l" defTabSz="444500">
            <a:lnSpc>
              <a:spcPct val="90000"/>
            </a:lnSpc>
            <a:spcBef>
              <a:spcPct val="0"/>
            </a:spcBef>
            <a:spcAft>
              <a:spcPct val="15000"/>
            </a:spcAft>
            <a:buChar char="•"/>
          </a:pPr>
          <a:r>
            <a:rPr lang="en-US" sz="1000" b="0" i="0" kern="1200" dirty="0"/>
            <a:t>R-Squared,</a:t>
          </a:r>
          <a:endParaRPr lang="en-US" sz="1000" kern="1200" dirty="0"/>
        </a:p>
        <a:p>
          <a:pPr marL="57150" lvl="1" indent="-57150" algn="l" defTabSz="444500">
            <a:lnSpc>
              <a:spcPct val="90000"/>
            </a:lnSpc>
            <a:spcBef>
              <a:spcPct val="0"/>
            </a:spcBef>
            <a:spcAft>
              <a:spcPct val="15000"/>
            </a:spcAft>
            <a:buChar char="•"/>
          </a:pPr>
          <a:r>
            <a:rPr lang="en-US" sz="1000" b="0" i="0" kern="1200" dirty="0"/>
            <a:t>AIC/BIC</a:t>
          </a:r>
          <a:br>
            <a:rPr lang="en-US" sz="600" b="0" i="0" kern="1200" dirty="0"/>
          </a:br>
          <a:br>
            <a:rPr lang="en-US" sz="600" b="0" i="0" kern="1200" dirty="0"/>
          </a:br>
          <a:endParaRPr lang="en-US" sz="600" kern="1200" dirty="0"/>
        </a:p>
      </dsp:txBody>
      <dsp:txXfrm rot="-5400000">
        <a:off x="3220754" y="172383"/>
        <a:ext cx="5678086" cy="881745"/>
      </dsp:txXfrm>
    </dsp:sp>
    <dsp:sp modelId="{225A173E-B6CE-D14A-8DBB-4A00F6FE7EF1}">
      <dsp:nvSpPr>
        <dsp:cNvPr id="0" name=""/>
        <dsp:cNvSpPr/>
      </dsp:nvSpPr>
      <dsp:spPr>
        <a:xfrm>
          <a:off x="0" y="2539"/>
          <a:ext cx="3220754" cy="1221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Time series</a:t>
          </a:r>
          <a:endParaRPr lang="en-US" sz="2400" kern="1200" dirty="0"/>
        </a:p>
      </dsp:txBody>
      <dsp:txXfrm>
        <a:off x="59625" y="62164"/>
        <a:ext cx="3101504" cy="1102182"/>
      </dsp:txXfrm>
    </dsp:sp>
    <dsp:sp modelId="{9AAB264E-46FA-D640-9B72-2D7386A7A4A5}">
      <dsp:nvSpPr>
        <dsp:cNvPr id="0" name=""/>
        <dsp:cNvSpPr/>
      </dsp:nvSpPr>
      <dsp:spPr>
        <a:xfrm rot="5400000">
          <a:off x="5595074" y="-967133"/>
          <a:ext cx="977145"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solidFill>
                <a:prstClr val="black">
                  <a:hueOff val="0"/>
                  <a:satOff val="0"/>
                  <a:lumOff val="0"/>
                  <a:alphaOff val="0"/>
                </a:prstClr>
              </a:solidFill>
              <a:latin typeface="Century Gothic" panose="020B0502020202020204"/>
              <a:ea typeface="+mn-ea"/>
              <a:cs typeface="+mn-cs"/>
            </a:rPr>
            <a:t>Mean Absolute Error (MAE)</a:t>
          </a:r>
        </a:p>
        <a:p>
          <a:pPr marL="57150" lvl="1" indent="-57150" algn="l" defTabSz="444500">
            <a:lnSpc>
              <a:spcPct val="90000"/>
            </a:lnSpc>
            <a:spcBef>
              <a:spcPct val="0"/>
            </a:spcBef>
            <a:spcAft>
              <a:spcPct val="15000"/>
            </a:spcAft>
            <a:buChar char="•"/>
          </a:pPr>
          <a:r>
            <a:rPr lang="en-US" sz="1000" b="0" i="0" kern="1200" dirty="0">
              <a:solidFill>
                <a:prstClr val="black">
                  <a:hueOff val="0"/>
                  <a:satOff val="0"/>
                  <a:lumOff val="0"/>
                  <a:alphaOff val="0"/>
                </a:prstClr>
              </a:solidFill>
              <a:latin typeface="Century Gothic" panose="020B0502020202020204"/>
              <a:ea typeface="+mn-ea"/>
              <a:cs typeface="+mn-cs"/>
            </a:rPr>
            <a:t>Mean Squared Error (MSE), Root Mean Square Error(RMSE)</a:t>
          </a:r>
        </a:p>
        <a:p>
          <a:pPr marL="57150" lvl="1" indent="-57150" algn="l" defTabSz="444500" rtl="0">
            <a:lnSpc>
              <a:spcPct val="90000"/>
            </a:lnSpc>
            <a:spcBef>
              <a:spcPct val="0"/>
            </a:spcBef>
            <a:spcAft>
              <a:spcPct val="15000"/>
            </a:spcAft>
            <a:buChar char="•"/>
          </a:pPr>
          <a:r>
            <a:rPr lang="en-US" sz="1000" b="0" i="0" kern="1200" dirty="0">
              <a:solidFill>
                <a:prstClr val="black">
                  <a:hueOff val="0"/>
                  <a:satOff val="0"/>
                  <a:lumOff val="0"/>
                  <a:alphaOff val="0"/>
                </a:prstClr>
              </a:solidFill>
              <a:latin typeface="Century Gothic" panose="020B0502020202020204"/>
              <a:ea typeface="+mn-ea"/>
              <a:cs typeface="+mn-cs"/>
            </a:rPr>
            <a:t>R-Squared</a:t>
          </a:r>
        </a:p>
        <a:p>
          <a:pPr marL="57150" lvl="1" indent="-57150" algn="l" defTabSz="444500" rtl="0">
            <a:lnSpc>
              <a:spcPct val="90000"/>
            </a:lnSpc>
            <a:spcBef>
              <a:spcPct val="0"/>
            </a:spcBef>
            <a:spcAft>
              <a:spcPct val="15000"/>
            </a:spcAft>
            <a:buChar char="•"/>
          </a:pPr>
          <a:r>
            <a:rPr lang="en-US" sz="1000" b="0" i="0" kern="1200" dirty="0">
              <a:solidFill>
                <a:prstClr val="black">
                  <a:hueOff val="0"/>
                  <a:satOff val="0"/>
                  <a:lumOff val="0"/>
                  <a:alphaOff val="0"/>
                </a:prstClr>
              </a:solidFill>
              <a:latin typeface="Century Gothic" panose="020B0502020202020204"/>
              <a:ea typeface="+mn-ea"/>
              <a:cs typeface="+mn-cs"/>
            </a:rPr>
            <a:t>F-Statistics</a:t>
          </a:r>
        </a:p>
      </dsp:txBody>
      <dsp:txXfrm rot="-5400000">
        <a:off x="3220754" y="1454887"/>
        <a:ext cx="5678086" cy="881745"/>
      </dsp:txXfrm>
    </dsp:sp>
    <dsp:sp modelId="{13BB2224-3F06-FE4C-BCC4-A5B952E169DD}">
      <dsp:nvSpPr>
        <dsp:cNvPr id="0" name=""/>
        <dsp:cNvSpPr/>
      </dsp:nvSpPr>
      <dsp:spPr>
        <a:xfrm>
          <a:off x="0" y="1285043"/>
          <a:ext cx="3220754" cy="1221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Linear regression</a:t>
          </a:r>
          <a:endParaRPr lang="en-US" sz="2400" kern="1200" dirty="0"/>
        </a:p>
      </dsp:txBody>
      <dsp:txXfrm>
        <a:off x="59625" y="1344668"/>
        <a:ext cx="3101504" cy="1102182"/>
      </dsp:txXfrm>
    </dsp:sp>
    <dsp:sp modelId="{65F84637-35F9-FB4A-9CA8-0DAFDE16EE66}">
      <dsp:nvSpPr>
        <dsp:cNvPr id="0" name=""/>
        <dsp:cNvSpPr/>
      </dsp:nvSpPr>
      <dsp:spPr>
        <a:xfrm rot="5400000">
          <a:off x="5595074" y="315370"/>
          <a:ext cx="977145"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a:t>Confusion Metrics(accuracy, precision, recall)</a:t>
          </a:r>
          <a:endParaRPr lang="en-US" sz="1100" kern="1200" dirty="0"/>
        </a:p>
        <a:p>
          <a:pPr marL="57150" lvl="1" indent="-57150" algn="l" defTabSz="488950">
            <a:lnSpc>
              <a:spcPct val="90000"/>
            </a:lnSpc>
            <a:spcBef>
              <a:spcPct val="0"/>
            </a:spcBef>
            <a:spcAft>
              <a:spcPct val="15000"/>
            </a:spcAft>
            <a:buChar char="•"/>
          </a:pPr>
          <a:r>
            <a:rPr lang="en-US" sz="1100" b="0" i="0" kern="1200" dirty="0"/>
            <a:t>ROC, AUC, Kappa, F1 Statistics</a:t>
          </a:r>
          <a:endParaRPr lang="en-US" sz="1100" kern="1200" dirty="0"/>
        </a:p>
      </dsp:txBody>
      <dsp:txXfrm rot="-5400000">
        <a:off x="3220754" y="2737390"/>
        <a:ext cx="5678086" cy="881745"/>
      </dsp:txXfrm>
    </dsp:sp>
    <dsp:sp modelId="{2FD03B2F-2614-D947-AAA7-4F4992F6E211}">
      <dsp:nvSpPr>
        <dsp:cNvPr id="0" name=""/>
        <dsp:cNvSpPr/>
      </dsp:nvSpPr>
      <dsp:spPr>
        <a:xfrm>
          <a:off x="0" y="2567547"/>
          <a:ext cx="3220754" cy="1221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Classification</a:t>
          </a:r>
          <a:endParaRPr lang="en-US" sz="2800" kern="1200" dirty="0"/>
        </a:p>
      </dsp:txBody>
      <dsp:txXfrm>
        <a:off x="59625" y="2627172"/>
        <a:ext cx="3101504" cy="1102182"/>
      </dsp:txXfrm>
    </dsp:sp>
    <dsp:sp modelId="{3E80FC60-77B7-2D46-A347-368167EB4DB7}">
      <dsp:nvSpPr>
        <dsp:cNvPr id="0" name=""/>
        <dsp:cNvSpPr/>
      </dsp:nvSpPr>
      <dsp:spPr>
        <a:xfrm rot="5400000">
          <a:off x="5595074" y="1597874"/>
          <a:ext cx="977145"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US" sz="1050" b="0" i="0" kern="1200" dirty="0"/>
            <a:t>Silhouette Coefficient</a:t>
          </a:r>
          <a:endParaRPr lang="en-US" sz="1050" b="0" kern="1200" dirty="0"/>
        </a:p>
        <a:p>
          <a:pPr marL="57150" lvl="1" indent="-57150" algn="l" defTabSz="466725">
            <a:lnSpc>
              <a:spcPct val="90000"/>
            </a:lnSpc>
            <a:spcBef>
              <a:spcPct val="0"/>
            </a:spcBef>
            <a:spcAft>
              <a:spcPct val="15000"/>
            </a:spcAft>
            <a:buChar char="•"/>
          </a:pPr>
          <a:r>
            <a:rPr lang="en-US" sz="1050" b="0" i="0" kern="1200" dirty="0" err="1"/>
            <a:t>Calinski-Harabasz</a:t>
          </a:r>
          <a:r>
            <a:rPr lang="en-US" sz="1050" b="0" i="0" kern="1200" dirty="0"/>
            <a:t> Index (Variance Ratio Criterion)</a:t>
          </a:r>
          <a:endParaRPr lang="en-US" sz="1050" b="0" kern="1200" dirty="0"/>
        </a:p>
      </dsp:txBody>
      <dsp:txXfrm rot="-5400000">
        <a:off x="3220754" y="4019894"/>
        <a:ext cx="5678086" cy="881745"/>
      </dsp:txXfrm>
    </dsp:sp>
    <dsp:sp modelId="{8561726A-1668-1944-ABD8-458EE4F9580C}">
      <dsp:nvSpPr>
        <dsp:cNvPr id="0" name=""/>
        <dsp:cNvSpPr/>
      </dsp:nvSpPr>
      <dsp:spPr>
        <a:xfrm>
          <a:off x="0" y="3850051"/>
          <a:ext cx="3220754" cy="1221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Unsupervised</a:t>
          </a:r>
          <a:r>
            <a:rPr lang="en-US" sz="2800" b="0" i="0" kern="1200" dirty="0"/>
            <a:t> </a:t>
          </a:r>
          <a:endParaRPr lang="en-US" sz="2800" kern="1200" dirty="0"/>
        </a:p>
      </dsp:txBody>
      <dsp:txXfrm>
        <a:off x="59625" y="3909676"/>
        <a:ext cx="3101504" cy="1102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57A21-8BEF-4111-AC39-F1F5DD18EBF4}">
      <dsp:nvSpPr>
        <dsp:cNvPr id="0" name=""/>
        <dsp:cNvSpPr/>
      </dsp:nvSpPr>
      <dsp:spPr>
        <a:xfrm>
          <a:off x="1937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4EA572-7AAA-4CAF-845D-81F35720D757}">
      <dsp:nvSpPr>
        <dsp:cNvPr id="0" name=""/>
        <dsp:cNvSpPr/>
      </dsp:nvSpPr>
      <dsp:spPr>
        <a:xfrm>
          <a:off x="749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b="0" i="0" kern="1200"/>
            <a:t>Data Contains Time and Call Volumes </a:t>
          </a:r>
          <a:endParaRPr lang="en-US" sz="2300" kern="1200"/>
        </a:p>
      </dsp:txBody>
      <dsp:txXfrm>
        <a:off x="749684" y="2549312"/>
        <a:ext cx="4320000" cy="720000"/>
      </dsp:txXfrm>
    </dsp:sp>
    <dsp:sp modelId="{305BED27-F5CB-4BEA-9067-C516B4ADBD61}">
      <dsp:nvSpPr>
        <dsp:cNvPr id="0" name=""/>
        <dsp:cNvSpPr/>
      </dsp:nvSpPr>
      <dsp:spPr>
        <a:xfrm>
          <a:off x="7013685" y="13496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BA9014-7E3A-40C5-A8F8-EEC865D30B0E}">
      <dsp:nvSpPr>
        <dsp:cNvPr id="0" name=""/>
        <dsp:cNvSpPr/>
      </dsp:nvSpPr>
      <dsp:spPr>
        <a:xfrm>
          <a:off x="5825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b="0" i="0" kern="1200"/>
            <a:t>Multivariate Time Series Forecasting for Covid19 Wave</a:t>
          </a:r>
          <a:endParaRPr lang="en-US" sz="2300" kern="1200"/>
        </a:p>
      </dsp:txBody>
      <dsp:txXfrm>
        <a:off x="5825684" y="2549312"/>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39102-FF92-D04B-8AA3-0C123E15AEF5}">
      <dsp:nvSpPr>
        <dsp:cNvPr id="0" name=""/>
        <dsp:cNvSpPr/>
      </dsp:nvSpPr>
      <dsp:spPr>
        <a:xfrm>
          <a:off x="1836" y="853132"/>
          <a:ext cx="3916949" cy="235016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Bayesian-network</a:t>
          </a:r>
        </a:p>
        <a:p>
          <a:pPr marL="228600" lvl="1" indent="-228600" algn="l" defTabSz="1111250">
            <a:lnSpc>
              <a:spcPct val="90000"/>
            </a:lnSpc>
            <a:spcBef>
              <a:spcPct val="0"/>
            </a:spcBef>
            <a:spcAft>
              <a:spcPct val="15000"/>
            </a:spcAft>
            <a:buChar char="•"/>
          </a:pPr>
          <a:r>
            <a:rPr lang="en-US" sz="2500" kern="1200"/>
            <a:t>PC- IDA-PC simple</a:t>
          </a:r>
        </a:p>
        <a:p>
          <a:pPr marL="228600" lvl="1" indent="-228600" algn="l" defTabSz="1111250">
            <a:lnSpc>
              <a:spcPct val="90000"/>
            </a:lnSpc>
            <a:spcBef>
              <a:spcPct val="0"/>
            </a:spcBef>
            <a:spcAft>
              <a:spcPct val="15000"/>
            </a:spcAft>
            <a:buChar char="•"/>
          </a:pPr>
          <a:r>
            <a:rPr lang="en-US" sz="2500" kern="1200"/>
            <a:t>Hiton- Markov Blanket</a:t>
          </a:r>
        </a:p>
      </dsp:txBody>
      <dsp:txXfrm>
        <a:off x="70670" y="921966"/>
        <a:ext cx="3779281" cy="2212501"/>
      </dsp:txXfrm>
    </dsp:sp>
    <dsp:sp modelId="{47BDFFE7-3B94-9B4F-B58A-ED27DB6E0F88}">
      <dsp:nvSpPr>
        <dsp:cNvPr id="0" name=""/>
        <dsp:cNvSpPr/>
      </dsp:nvSpPr>
      <dsp:spPr>
        <a:xfrm>
          <a:off x="4263477" y="1542515"/>
          <a:ext cx="830393" cy="97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263477" y="1736796"/>
        <a:ext cx="581275" cy="582841"/>
      </dsp:txXfrm>
    </dsp:sp>
    <dsp:sp modelId="{7E6AB3A7-461B-8D41-9650-A0C1255B2614}">
      <dsp:nvSpPr>
        <dsp:cNvPr id="0" name=""/>
        <dsp:cNvSpPr/>
      </dsp:nvSpPr>
      <dsp:spPr>
        <a:xfrm>
          <a:off x="5485565" y="853132"/>
          <a:ext cx="3916949" cy="235016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t>RNAseq</a:t>
          </a:r>
          <a:r>
            <a:rPr lang="en-US" sz="3200" kern="1200" dirty="0"/>
            <a:t> project with Markov blankets</a:t>
          </a:r>
        </a:p>
      </dsp:txBody>
      <dsp:txXfrm>
        <a:off x="5554399" y="921966"/>
        <a:ext cx="3779281" cy="22125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EDAA3-F880-EE44-BCA7-090AA00441A9}" type="datetimeFigureOut">
              <a:rPr lang="en-US" smtClean="0"/>
              <a:t>10/26/23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49F50-C3D6-CA47-A546-D787D6BA695F}" type="slidenum">
              <a:rPr lang="en-US" smtClean="0"/>
              <a:t>‹#›</a:t>
            </a:fld>
            <a:endParaRPr lang="en-US"/>
          </a:p>
        </p:txBody>
      </p:sp>
    </p:spTree>
    <p:extLst>
      <p:ext uri="{BB962C8B-B14F-4D97-AF65-F5344CB8AC3E}">
        <p14:creationId xmlns:p14="http://schemas.microsoft.com/office/powerpoint/2010/main" val="760263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B49F50-C3D6-CA47-A546-D787D6BA695F}" type="slidenum">
              <a:rPr lang="en-US" smtClean="0"/>
              <a:t>6</a:t>
            </a:fld>
            <a:endParaRPr lang="en-US"/>
          </a:p>
        </p:txBody>
      </p:sp>
    </p:spTree>
    <p:extLst>
      <p:ext uri="{BB962C8B-B14F-4D97-AF65-F5344CB8AC3E}">
        <p14:creationId xmlns:p14="http://schemas.microsoft.com/office/powerpoint/2010/main" val="247477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38238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B46F1F-E85E-A048-BFDB-42A3356BA435}" type="datetimeFigureOut">
              <a:rPr lang="en-US" smtClean="0"/>
              <a:t>10/26/23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41421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3269188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5210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1279877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4239040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3210164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7733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198506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73497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360113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B46F1F-E85E-A048-BFDB-42A3356BA435}" type="datetimeFigureOut">
              <a:rPr lang="en-US" smtClean="0"/>
              <a:t>10/26/23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81278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B46F1F-E85E-A048-BFDB-42A3356BA435}" type="datetimeFigureOut">
              <a:rPr lang="en-US" smtClean="0"/>
              <a:t>10/26/23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17198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135321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63337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DB46F1F-E85E-A048-BFDB-42A3356BA435}" type="datetimeFigureOut">
              <a:rPr lang="en-US" smtClean="0"/>
              <a:t>10/26/23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270671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B46F1F-E85E-A048-BFDB-42A3356BA435}" type="datetimeFigureOut">
              <a:rPr lang="en-US" smtClean="0"/>
              <a:t>10/26/23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AAD96-954B-2A4A-8892-6E578C5A9283}" type="slidenum">
              <a:rPr lang="en-US" smtClean="0"/>
              <a:t>‹#›</a:t>
            </a:fld>
            <a:endParaRPr lang="en-US"/>
          </a:p>
        </p:txBody>
      </p:sp>
    </p:spTree>
    <p:extLst>
      <p:ext uri="{BB962C8B-B14F-4D97-AF65-F5344CB8AC3E}">
        <p14:creationId xmlns:p14="http://schemas.microsoft.com/office/powerpoint/2010/main" val="48904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DB46F1F-E85E-A048-BFDB-42A3356BA435}" type="datetimeFigureOut">
              <a:rPr lang="en-US" smtClean="0"/>
              <a:t>10/26/23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51AAD96-954B-2A4A-8892-6E578C5A9283}" type="slidenum">
              <a:rPr lang="en-US" smtClean="0"/>
              <a:t>‹#›</a:t>
            </a:fld>
            <a:endParaRPr lang="en-US"/>
          </a:p>
        </p:txBody>
      </p:sp>
    </p:spTree>
    <p:extLst>
      <p:ext uri="{BB962C8B-B14F-4D97-AF65-F5344CB8AC3E}">
        <p14:creationId xmlns:p14="http://schemas.microsoft.com/office/powerpoint/2010/main" val="2361319238"/>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1" name="Picture 4" descr="3D render of cells">
            <a:extLst>
              <a:ext uri="{FF2B5EF4-FFF2-40B4-BE49-F238E27FC236}">
                <a16:creationId xmlns:a16="http://schemas.microsoft.com/office/drawing/2014/main" id="{7F0701FF-1A8A-B6BB-D24F-ABECB573485C}"/>
              </a:ext>
            </a:extLst>
          </p:cNvPr>
          <p:cNvPicPr>
            <a:picLocks noChangeAspect="1"/>
          </p:cNvPicPr>
          <p:nvPr/>
        </p:nvPicPr>
        <p:blipFill rotWithShape="1">
          <a:blip r:embed="rId7">
            <a:duotone>
              <a:prstClr val="black"/>
              <a:schemeClr val="accent5">
                <a:tint val="45000"/>
                <a:satMod val="400000"/>
              </a:schemeClr>
            </a:duotone>
            <a:alphaModFix amt="25000"/>
          </a:blip>
          <a:srcRect/>
          <a:stretch/>
        </p:blipFill>
        <p:spPr>
          <a:xfrm>
            <a:off x="-1587" y="0"/>
            <a:ext cx="12191980" cy="6857990"/>
          </a:xfrm>
          <a:prstGeom prst="rect">
            <a:avLst/>
          </a:prstGeom>
        </p:spPr>
      </p:pic>
      <p:sp>
        <p:nvSpPr>
          <p:cNvPr id="32"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itle 1">
            <a:extLst>
              <a:ext uri="{FF2B5EF4-FFF2-40B4-BE49-F238E27FC236}">
                <a16:creationId xmlns:a16="http://schemas.microsoft.com/office/drawing/2014/main" id="{E06EBF63-EC86-2F92-94E2-57B76641FCEB}"/>
              </a:ext>
            </a:extLst>
          </p:cNvPr>
          <p:cNvSpPr>
            <a:spLocks noGrp="1"/>
          </p:cNvSpPr>
          <p:nvPr>
            <p:ph type="title"/>
          </p:nvPr>
        </p:nvSpPr>
        <p:spPr>
          <a:xfrm>
            <a:off x="1348075" y="1292147"/>
            <a:ext cx="4037013" cy="1141407"/>
          </a:xfrm>
        </p:spPr>
        <p:txBody>
          <a:bodyPr>
            <a:normAutofit/>
          </a:bodyPr>
          <a:lstStyle/>
          <a:p>
            <a:r>
              <a:rPr lang="en-US" sz="6000" b="1" dirty="0"/>
              <a:t>Fae Ghazi</a:t>
            </a:r>
          </a:p>
        </p:txBody>
      </p:sp>
      <p:sp>
        <p:nvSpPr>
          <p:cNvPr id="8" name="Subtitle 2">
            <a:extLst>
              <a:ext uri="{FF2B5EF4-FFF2-40B4-BE49-F238E27FC236}">
                <a16:creationId xmlns:a16="http://schemas.microsoft.com/office/drawing/2014/main" id="{BD6C2503-5AAD-BF5B-1343-82AF825BA834}"/>
              </a:ext>
            </a:extLst>
          </p:cNvPr>
          <p:cNvSpPr txBox="1">
            <a:spLocks/>
          </p:cNvSpPr>
          <p:nvPr/>
        </p:nvSpPr>
        <p:spPr>
          <a:xfrm>
            <a:off x="1523999" y="2921794"/>
            <a:ext cx="9809527" cy="10144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800" b="1" dirty="0">
                <a:solidFill>
                  <a:schemeClr val="bg2">
                    <a:lumMod val="40000"/>
                    <a:lumOff val="60000"/>
                  </a:schemeClr>
                </a:solidFill>
              </a:rPr>
              <a:t>Why Data Science is crucial in Medical/Biological Research?</a:t>
            </a:r>
          </a:p>
        </p:txBody>
      </p:sp>
    </p:spTree>
    <p:extLst>
      <p:ext uri="{BB962C8B-B14F-4D97-AF65-F5344CB8AC3E}">
        <p14:creationId xmlns:p14="http://schemas.microsoft.com/office/powerpoint/2010/main" val="2708819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0F6DA-60AE-B10C-00BE-2CCF7F198662}"/>
              </a:ext>
            </a:extLst>
          </p:cNvPr>
          <p:cNvSpPr>
            <a:spLocks noGrp="1"/>
          </p:cNvSpPr>
          <p:nvPr>
            <p:ph type="title"/>
          </p:nvPr>
        </p:nvSpPr>
        <p:spPr>
          <a:xfrm>
            <a:off x="643855" y="687977"/>
            <a:ext cx="3108626" cy="5331823"/>
          </a:xfrm>
        </p:spPr>
        <p:txBody>
          <a:bodyPr anchor="ctr">
            <a:normAutofit fontScale="90000"/>
          </a:bodyPr>
          <a:lstStyle/>
          <a:p>
            <a:r>
              <a:rPr lang="en-US" sz="2200" dirty="0">
                <a:solidFill>
                  <a:srgbClr val="F2F2F2"/>
                </a:solidFill>
              </a:rPr>
              <a:t>Web Scraping and Statistical Analysis project</a:t>
            </a:r>
            <a:br>
              <a:rPr lang="en-US" sz="1400" dirty="0">
                <a:solidFill>
                  <a:srgbClr val="F2F2F2"/>
                </a:solidFill>
              </a:rPr>
            </a:br>
            <a:br>
              <a:rPr lang="en-US" sz="1400" dirty="0">
                <a:solidFill>
                  <a:srgbClr val="F2F2F2"/>
                </a:solidFill>
              </a:rPr>
            </a:br>
            <a:r>
              <a:rPr lang="en-US" sz="1400" b="1" dirty="0">
                <a:solidFill>
                  <a:srgbClr val="F2F2F2"/>
                </a:solidFill>
              </a:rPr>
              <a:t>Description: </a:t>
            </a:r>
            <a:r>
              <a:rPr lang="en-US" sz="1400" dirty="0">
                <a:solidFill>
                  <a:srgbClr val="F2F2F2"/>
                </a:solidFill>
              </a:rPr>
              <a:t>Statistical Comparative Analysis of Relevant TOG Families: Insights from Table 3 Data</a:t>
            </a:r>
            <a:br>
              <a:rPr lang="en-US" sz="1400" dirty="0">
                <a:solidFill>
                  <a:srgbClr val="F2F2F2"/>
                </a:solidFill>
              </a:rPr>
            </a:br>
            <a:br>
              <a:rPr lang="en-US" sz="1400" dirty="0">
                <a:solidFill>
                  <a:srgbClr val="F2F2F2"/>
                </a:solidFill>
              </a:rPr>
            </a:br>
            <a:br>
              <a:rPr lang="en-US" sz="1200" dirty="0"/>
            </a:br>
            <a:r>
              <a:rPr lang="en-US" sz="1400" b="1" dirty="0">
                <a:solidFill>
                  <a:srgbClr val="F2F2F2"/>
                </a:solidFill>
              </a:rPr>
              <a:t>Source:</a:t>
            </a:r>
            <a:br>
              <a:rPr lang="en-US" sz="1400" dirty="0">
                <a:solidFill>
                  <a:srgbClr val="F2F2F2"/>
                </a:solidFill>
              </a:rPr>
            </a:br>
            <a:br>
              <a:rPr lang="en-US" sz="800" dirty="0">
                <a:effectLst/>
                <a:latin typeface="Times New Roman" panose="02020603050405020304" pitchFamily="18" charset="0"/>
              </a:rPr>
            </a:br>
            <a:br>
              <a:rPr lang="en-US" sz="1400" dirty="0">
                <a:solidFill>
                  <a:srgbClr val="F2F2F2"/>
                </a:solidFill>
              </a:rPr>
            </a:br>
            <a:r>
              <a:rPr lang="en-US" sz="1400" dirty="0">
                <a:solidFill>
                  <a:srgbClr val="F2F2F2"/>
                </a:solidFill>
              </a:rPr>
              <a:t>“Expansion of the Transporter-Opsin-G protein-coupled receptor superfamily with five new proteins </a:t>
            </a:r>
            <a:br>
              <a:rPr lang="en-US" sz="1400" dirty="0">
                <a:solidFill>
                  <a:srgbClr val="F2F2F2"/>
                </a:solidFill>
              </a:rPr>
            </a:br>
            <a:r>
              <a:rPr lang="en-US" sz="1400" dirty="0">
                <a:solidFill>
                  <a:srgbClr val="F2F2F2"/>
                </a:solidFill>
              </a:rPr>
              <a:t>families”. PLOS ONE, April 2020, Faezeh Ghazi. </a:t>
            </a:r>
            <a:br>
              <a:rPr lang="en-US" sz="1400" dirty="0">
                <a:solidFill>
                  <a:srgbClr val="F2F2F2"/>
                </a:solidFill>
              </a:rPr>
            </a:br>
            <a:r>
              <a:rPr lang="en-US" sz="1400" dirty="0">
                <a:solidFill>
                  <a:srgbClr val="F2F2F2"/>
                </a:solidFill>
              </a:rPr>
              <a:t>https://</a:t>
            </a:r>
            <a:r>
              <a:rPr lang="en-US" sz="1400" dirty="0" err="1">
                <a:solidFill>
                  <a:srgbClr val="F2F2F2"/>
                </a:solidFill>
              </a:rPr>
              <a:t>www.ncbi.nlm.nih.gov</a:t>
            </a:r>
            <a:r>
              <a:rPr lang="en-US" sz="1400" dirty="0">
                <a:solidFill>
                  <a:srgbClr val="F2F2F2"/>
                </a:solidFill>
              </a:rPr>
              <a:t>/</a:t>
            </a:r>
            <a:r>
              <a:rPr lang="en-US" sz="1400" dirty="0" err="1">
                <a:solidFill>
                  <a:srgbClr val="F2F2F2"/>
                </a:solidFill>
              </a:rPr>
              <a:t>pmc</a:t>
            </a:r>
            <a:r>
              <a:rPr lang="en-US" sz="1400" dirty="0">
                <a:solidFill>
                  <a:srgbClr val="F2F2F2"/>
                </a:solidFill>
              </a:rPr>
              <a:t>/articles/PMC7304584/ </a:t>
            </a:r>
            <a:br>
              <a:rPr lang="en-US" sz="800" dirty="0">
                <a:effectLst/>
                <a:latin typeface="Times New Roman" panose="02020603050405020304" pitchFamily="18" charset="0"/>
              </a:rPr>
            </a:br>
            <a:br>
              <a:rPr lang="en-US" sz="1400" dirty="0">
                <a:solidFill>
                  <a:srgbClr val="F2F2F2"/>
                </a:solidFill>
              </a:rPr>
            </a:br>
            <a:br>
              <a:rPr lang="en-US" sz="3200" dirty="0">
                <a:solidFill>
                  <a:srgbClr val="F2F2F2"/>
                </a:solidFill>
              </a:rPr>
            </a:br>
            <a:br>
              <a:rPr lang="en-US" sz="3200" dirty="0">
                <a:solidFill>
                  <a:srgbClr val="F2F2F2"/>
                </a:solidFill>
              </a:rPr>
            </a:br>
            <a:endParaRPr lang="en-US" sz="3200" dirty="0">
              <a:solidFill>
                <a:srgbClr val="F2F2F2"/>
              </a:solidFill>
            </a:endParaRP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C207F66E-A658-8E6A-3451-D7B20561A994}"/>
              </a:ext>
            </a:extLst>
          </p:cNvPr>
          <p:cNvGraphicFramePr>
            <a:graphicFrameLocks noGrp="1"/>
          </p:cNvGraphicFramePr>
          <p:nvPr>
            <p:ph idx="1"/>
            <p:extLst>
              <p:ext uri="{D42A27DB-BD31-4B8C-83A1-F6EECF244321}">
                <p14:modId xmlns:p14="http://schemas.microsoft.com/office/powerpoint/2010/main" val="436922362"/>
              </p:ext>
            </p:extLst>
          </p:nvPr>
        </p:nvGraphicFramePr>
        <p:xfrm>
          <a:off x="5217828" y="1447800"/>
          <a:ext cx="6156896" cy="4572009"/>
        </p:xfrm>
        <a:graphic>
          <a:graphicData uri="http://schemas.openxmlformats.org/drawingml/2006/table">
            <a:tbl>
              <a:tblPr firstRow="1" firstCol="1" bandRow="1">
                <a:tableStyleId>{5C22544A-7EE6-4342-B048-85BDC9FD1C3A}</a:tableStyleId>
              </a:tblPr>
              <a:tblGrid>
                <a:gridCol w="355272">
                  <a:extLst>
                    <a:ext uri="{9D8B030D-6E8A-4147-A177-3AD203B41FA5}">
                      <a16:colId xmlns:a16="http://schemas.microsoft.com/office/drawing/2014/main" val="3944422999"/>
                    </a:ext>
                  </a:extLst>
                </a:gridCol>
                <a:gridCol w="899678">
                  <a:extLst>
                    <a:ext uri="{9D8B030D-6E8A-4147-A177-3AD203B41FA5}">
                      <a16:colId xmlns:a16="http://schemas.microsoft.com/office/drawing/2014/main" val="854951122"/>
                    </a:ext>
                  </a:extLst>
                </a:gridCol>
                <a:gridCol w="920648">
                  <a:extLst>
                    <a:ext uri="{9D8B030D-6E8A-4147-A177-3AD203B41FA5}">
                      <a16:colId xmlns:a16="http://schemas.microsoft.com/office/drawing/2014/main" val="1059794061"/>
                    </a:ext>
                  </a:extLst>
                </a:gridCol>
                <a:gridCol w="920648">
                  <a:extLst>
                    <a:ext uri="{9D8B030D-6E8A-4147-A177-3AD203B41FA5}">
                      <a16:colId xmlns:a16="http://schemas.microsoft.com/office/drawing/2014/main" val="2436344011"/>
                    </a:ext>
                  </a:extLst>
                </a:gridCol>
                <a:gridCol w="790270">
                  <a:extLst>
                    <a:ext uri="{9D8B030D-6E8A-4147-A177-3AD203B41FA5}">
                      <a16:colId xmlns:a16="http://schemas.microsoft.com/office/drawing/2014/main" val="1921041376"/>
                    </a:ext>
                  </a:extLst>
                </a:gridCol>
                <a:gridCol w="649565">
                  <a:extLst>
                    <a:ext uri="{9D8B030D-6E8A-4147-A177-3AD203B41FA5}">
                      <a16:colId xmlns:a16="http://schemas.microsoft.com/office/drawing/2014/main" val="886368541"/>
                    </a:ext>
                  </a:extLst>
                </a:gridCol>
                <a:gridCol w="610839">
                  <a:extLst>
                    <a:ext uri="{9D8B030D-6E8A-4147-A177-3AD203B41FA5}">
                      <a16:colId xmlns:a16="http://schemas.microsoft.com/office/drawing/2014/main" val="1346204960"/>
                    </a:ext>
                  </a:extLst>
                </a:gridCol>
                <a:gridCol w="610839">
                  <a:extLst>
                    <a:ext uri="{9D8B030D-6E8A-4147-A177-3AD203B41FA5}">
                      <a16:colId xmlns:a16="http://schemas.microsoft.com/office/drawing/2014/main" val="3709360078"/>
                    </a:ext>
                  </a:extLst>
                </a:gridCol>
                <a:gridCol w="399137">
                  <a:extLst>
                    <a:ext uri="{9D8B030D-6E8A-4147-A177-3AD203B41FA5}">
                      <a16:colId xmlns:a16="http://schemas.microsoft.com/office/drawing/2014/main" val="2616638046"/>
                    </a:ext>
                  </a:extLst>
                </a:gridCol>
              </a:tblGrid>
              <a:tr h="160120">
                <a:tc rowSpan="2">
                  <a:txBody>
                    <a:bodyPr/>
                    <a:lstStyle/>
                    <a:p>
                      <a:pPr marL="0" marR="0" algn="ctr">
                        <a:lnSpc>
                          <a:spcPct val="115000"/>
                        </a:lnSpc>
                        <a:spcBef>
                          <a:spcPts val="0"/>
                        </a:spcBef>
                        <a:spcAft>
                          <a:spcPts val="0"/>
                        </a:spcAft>
                      </a:pPr>
                      <a:r>
                        <a:rPr lang="en-US" sz="800">
                          <a:effectLst/>
                        </a:rPr>
                        <a:t> </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tc>
                <a:tc gridSpan="4">
                  <a:txBody>
                    <a:bodyPr/>
                    <a:lstStyle/>
                    <a:p>
                      <a:pPr marL="0" marR="0" algn="ctr">
                        <a:lnSpc>
                          <a:spcPct val="115000"/>
                        </a:lnSpc>
                        <a:spcBef>
                          <a:spcPts val="0"/>
                        </a:spcBef>
                        <a:spcAft>
                          <a:spcPts val="0"/>
                        </a:spcAft>
                      </a:pPr>
                      <a:r>
                        <a:rPr lang="en-US" sz="800">
                          <a:effectLst/>
                        </a:rPr>
                        <a:t>Homology transitivity path</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800">
                          <a:effectLst/>
                        </a:rPr>
                        <a:t>Alignment E-values</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800">
                          <a:effectLst/>
                        </a:rPr>
                        <a:t>TMS</a:t>
                      </a:r>
                      <a:endParaRPr lang="en-US" sz="900">
                        <a:effectLst/>
                      </a:endParaRPr>
                    </a:p>
                    <a:p>
                      <a:pPr marL="0" marR="0" algn="ctr">
                        <a:lnSpc>
                          <a:spcPct val="115000"/>
                        </a:lnSpc>
                        <a:spcBef>
                          <a:spcPts val="0"/>
                        </a:spcBef>
                        <a:spcAft>
                          <a:spcPts val="0"/>
                        </a:spcAft>
                      </a:pPr>
                      <a:r>
                        <a:rPr lang="en-US" sz="800">
                          <a:effectLst/>
                        </a:rPr>
                        <a:t>Aln</a:t>
                      </a:r>
                      <a:r>
                        <a:rPr lang="en-US" sz="800" baseline="30000">
                          <a:effectLst/>
                        </a:rPr>
                        <a: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1621443898"/>
                  </a:ext>
                </a:extLst>
              </a:tr>
              <a:tr h="192650">
                <a:tc vMerge="1">
                  <a:txBody>
                    <a:bodyPr/>
                    <a:lstStyle/>
                    <a:p>
                      <a:endParaRPr lang="en-US"/>
                    </a:p>
                  </a:txBody>
                  <a:tcPr/>
                </a:tc>
                <a:tc>
                  <a:txBody>
                    <a:bodyPr/>
                    <a:lstStyle/>
                    <a:p>
                      <a:pPr marL="0" marR="0" algn="ctr">
                        <a:lnSpc>
                          <a:spcPct val="150000"/>
                        </a:lnSpc>
                        <a:spcBef>
                          <a:spcPts val="0"/>
                        </a:spcBef>
                        <a:spcAft>
                          <a:spcPts val="0"/>
                        </a:spcAft>
                      </a:pPr>
                      <a:r>
                        <a:rPr lang="en-US" sz="800">
                          <a:effectLst/>
                        </a:rPr>
                        <a:t>Family A</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Homolog B</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Homolog C</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Family D</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A vs B</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B vs C</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50000"/>
                        </a:lnSpc>
                        <a:spcBef>
                          <a:spcPts val="0"/>
                        </a:spcBef>
                        <a:spcAft>
                          <a:spcPts val="0"/>
                        </a:spcAft>
                      </a:pPr>
                      <a:r>
                        <a:rPr lang="en-US" sz="800">
                          <a:effectLst/>
                        </a:rPr>
                        <a:t>C vs D</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vMerge="1">
                  <a:txBody>
                    <a:bodyPr/>
                    <a:lstStyle/>
                    <a:p>
                      <a:endParaRPr lang="en-US"/>
                    </a:p>
                  </a:txBody>
                  <a:tcPr/>
                </a:tc>
                <a:extLst>
                  <a:ext uri="{0D108BD9-81ED-4DB2-BD59-A6C34878D82A}">
                    <a16:rowId xmlns:a16="http://schemas.microsoft.com/office/drawing/2014/main" val="4260719013"/>
                  </a:ext>
                </a:extLst>
              </a:tr>
              <a:tr h="302632">
                <a:tc rowSpan="5">
                  <a:txBody>
                    <a:bodyPr/>
                    <a:lstStyle/>
                    <a:p>
                      <a:pPr marL="71755" marR="71755" algn="ctr">
                        <a:lnSpc>
                          <a:spcPct val="115000"/>
                        </a:lnSpc>
                        <a:spcBef>
                          <a:spcPts val="0"/>
                        </a:spcBef>
                        <a:spcAft>
                          <a:spcPts val="0"/>
                        </a:spcAft>
                      </a:pPr>
                      <a:r>
                        <a:rPr lang="en-US" sz="800">
                          <a:effectLst/>
                        </a:rPr>
                        <a:t>New members</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vert="vert270"/>
                </a:tc>
                <a:tc>
                  <a:txBody>
                    <a:bodyPr/>
                    <a:lstStyle/>
                    <a:p>
                      <a:pPr marL="0" marR="0" algn="ctr">
                        <a:lnSpc>
                          <a:spcPct val="115000"/>
                        </a:lnSpc>
                        <a:spcBef>
                          <a:spcPts val="0"/>
                        </a:spcBef>
                        <a:spcAft>
                          <a:spcPts val="0"/>
                        </a:spcAft>
                      </a:pPr>
                      <a:r>
                        <a:rPr lang="en-US" sz="800">
                          <a:effectLst/>
                        </a:rPr>
                        <a:t>2.A.119.1.6</a:t>
                      </a:r>
                      <a:endParaRPr lang="en-US" sz="900">
                        <a:effectLst/>
                      </a:endParaRPr>
                    </a:p>
                    <a:p>
                      <a:pPr marL="0" marR="0" algn="ctr">
                        <a:lnSpc>
                          <a:spcPct val="115000"/>
                        </a:lnSpc>
                        <a:spcBef>
                          <a:spcPts val="0"/>
                        </a:spcBef>
                        <a:spcAft>
                          <a:spcPts val="0"/>
                        </a:spcAft>
                      </a:pPr>
                      <a:r>
                        <a:rPr lang="en-US" sz="800">
                          <a:effectLst/>
                        </a:rPr>
                        <a:t>(ArsP)</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WP_082464241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AHF91483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2.A.102.4.1</a:t>
                      </a:r>
                      <a:endParaRPr lang="en-US" sz="900">
                        <a:effectLst/>
                      </a:endParaRPr>
                    </a:p>
                    <a:p>
                      <a:pPr marL="0" marR="0" algn="ctr">
                        <a:lnSpc>
                          <a:spcPct val="115000"/>
                        </a:lnSpc>
                        <a:spcBef>
                          <a:spcPts val="0"/>
                        </a:spcBef>
                        <a:spcAft>
                          <a:spcPts val="0"/>
                        </a:spcAft>
                      </a:pPr>
                      <a:r>
                        <a:rPr lang="en-US" sz="800">
                          <a:effectLst/>
                        </a:rPr>
                        <a:t>(TSUP)</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5.0</a:t>
                      </a:r>
                      <a:r>
                        <a:rPr lang="en-US" sz="800">
                          <a:effectLst/>
                          <a:sym typeface="Symbol" pitchFamily="2" charset="2"/>
                        </a:rPr>
                        <a:t></a:t>
                      </a:r>
                      <a:r>
                        <a:rPr lang="en-US" sz="800">
                          <a:effectLst/>
                        </a:rPr>
                        <a:t>10</a:t>
                      </a:r>
                      <a:r>
                        <a:rPr lang="en-US" sz="800" baseline="30000">
                          <a:effectLst/>
                        </a:rPr>
                        <a:t>-47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8.5</a:t>
                      </a:r>
                      <a:r>
                        <a:rPr lang="en-US" sz="800">
                          <a:effectLst/>
                          <a:sym typeface="Symbol" pitchFamily="2" charset="2"/>
                        </a:rPr>
                        <a:t></a:t>
                      </a:r>
                      <a:r>
                        <a:rPr lang="en-US" sz="800">
                          <a:effectLst/>
                        </a:rPr>
                        <a:t>10</a:t>
                      </a:r>
                      <a:r>
                        <a:rPr lang="en-US" sz="800" baseline="30000">
                          <a:effectLst/>
                        </a:rPr>
                        <a:t>-11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3.2</a:t>
                      </a:r>
                      <a:r>
                        <a:rPr lang="en-US" sz="800">
                          <a:effectLst/>
                          <a:sym typeface="Symbol" pitchFamily="2" charset="2"/>
                        </a:rPr>
                        <a:t></a:t>
                      </a:r>
                      <a:r>
                        <a:rPr lang="en-US" sz="800">
                          <a:effectLst/>
                        </a:rPr>
                        <a:t>10</a:t>
                      </a:r>
                      <a:r>
                        <a:rPr lang="en-US" sz="800" baseline="30000">
                          <a:effectLst/>
                        </a:rPr>
                        <a:t>-28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896400249"/>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9.B.191.1.7</a:t>
                      </a:r>
                      <a:endParaRPr lang="en-US" sz="900">
                        <a:effectLst/>
                      </a:endParaRPr>
                    </a:p>
                    <a:p>
                      <a:pPr marL="0" marR="0" algn="ctr">
                        <a:lnSpc>
                          <a:spcPct val="115000"/>
                        </a:lnSpc>
                        <a:spcBef>
                          <a:spcPts val="0"/>
                        </a:spcBef>
                        <a:spcAft>
                          <a:spcPts val="0"/>
                        </a:spcAft>
                      </a:pPr>
                      <a:r>
                        <a:rPr lang="en-US" sz="800">
                          <a:effectLst/>
                        </a:rPr>
                        <a:t>(KDELR)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KXJ91449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XP_010536596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2.A.123.1.27</a:t>
                      </a:r>
                      <a:endParaRPr lang="en-US" sz="900">
                        <a:effectLst/>
                      </a:endParaRPr>
                    </a:p>
                    <a:p>
                      <a:pPr marL="0" marR="0" algn="ctr">
                        <a:lnSpc>
                          <a:spcPct val="115000"/>
                        </a:lnSpc>
                        <a:spcBef>
                          <a:spcPts val="0"/>
                        </a:spcBef>
                        <a:spcAft>
                          <a:spcPts val="0"/>
                        </a:spcAft>
                      </a:pPr>
                      <a:r>
                        <a:rPr lang="en-US" sz="800">
                          <a:effectLst/>
                        </a:rPr>
                        <a:t>(Sweet)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1.7</a:t>
                      </a:r>
                      <a:r>
                        <a:rPr lang="en-US" sz="800">
                          <a:effectLst/>
                          <a:sym typeface="Symbol" pitchFamily="2" charset="2"/>
                        </a:rPr>
                        <a:t></a:t>
                      </a:r>
                      <a:r>
                        <a:rPr lang="en-US" sz="800">
                          <a:effectLst/>
                        </a:rPr>
                        <a:t>10</a:t>
                      </a:r>
                      <a:r>
                        <a:rPr lang="en-US" sz="800" baseline="30000">
                          <a:effectLst/>
                        </a:rPr>
                        <a:t>-128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5.3</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5.6</a:t>
                      </a:r>
                      <a:r>
                        <a:rPr lang="en-US" sz="800">
                          <a:effectLst/>
                          <a:sym typeface="Symbol" pitchFamily="2" charset="2"/>
                        </a:rPr>
                        <a:t></a:t>
                      </a:r>
                      <a:r>
                        <a:rPr lang="en-US" sz="800">
                          <a:effectLst/>
                        </a:rPr>
                        <a:t>10</a:t>
                      </a:r>
                      <a:r>
                        <a:rPr lang="en-US" sz="800" baseline="30000">
                          <a:effectLst/>
                        </a:rPr>
                        <a:t>-56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3130513175"/>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2.A.105.1.1</a:t>
                      </a:r>
                      <a:endParaRPr lang="en-US" sz="900">
                        <a:effectLst/>
                      </a:endParaRPr>
                    </a:p>
                    <a:p>
                      <a:pPr marL="0" marR="0" algn="ctr">
                        <a:lnSpc>
                          <a:spcPct val="115000"/>
                        </a:lnSpc>
                        <a:spcBef>
                          <a:spcPts val="0"/>
                        </a:spcBef>
                        <a:spcAft>
                          <a:spcPts val="0"/>
                        </a:spcAft>
                      </a:pPr>
                      <a:r>
                        <a:rPr lang="en-US" sz="800">
                          <a:effectLst/>
                        </a:rPr>
                        <a:t>(MPC)</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XP_008085704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BAJ94651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2.A.123.1.13</a:t>
                      </a:r>
                      <a:endParaRPr lang="en-US" sz="900">
                        <a:effectLst/>
                      </a:endParaRPr>
                    </a:p>
                    <a:p>
                      <a:pPr marL="0" marR="0" algn="ctr">
                        <a:lnSpc>
                          <a:spcPct val="115000"/>
                        </a:lnSpc>
                        <a:spcBef>
                          <a:spcPts val="0"/>
                        </a:spcBef>
                        <a:spcAft>
                          <a:spcPts val="0"/>
                        </a:spcAft>
                      </a:pPr>
                      <a:r>
                        <a:rPr lang="en-US" sz="800">
                          <a:effectLst/>
                        </a:rPr>
                        <a:t>(Sweet)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2.1</a:t>
                      </a:r>
                      <a:r>
                        <a:rPr lang="en-US" sz="800">
                          <a:effectLst/>
                          <a:sym typeface="Symbol" pitchFamily="2" charset="2"/>
                        </a:rPr>
                        <a:t></a:t>
                      </a:r>
                      <a:r>
                        <a:rPr lang="en-US" sz="800">
                          <a:effectLst/>
                        </a:rPr>
                        <a:t>10</a:t>
                      </a:r>
                      <a:r>
                        <a:rPr lang="en-US" sz="800" baseline="30000">
                          <a:effectLst/>
                        </a:rPr>
                        <a:t>-29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4.7</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1.1</a:t>
                      </a:r>
                      <a:r>
                        <a:rPr lang="en-US" sz="800">
                          <a:effectLst/>
                          <a:sym typeface="Symbol" pitchFamily="2" charset="2"/>
                        </a:rPr>
                        <a:t></a:t>
                      </a:r>
                      <a:r>
                        <a:rPr lang="en-US" sz="800">
                          <a:effectLst/>
                        </a:rPr>
                        <a:t>10</a:t>
                      </a:r>
                      <a:r>
                        <a:rPr lang="en-US" sz="800" baseline="30000">
                          <a:effectLst/>
                        </a:rPr>
                        <a:t>-71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1135709362"/>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2.A.104.1.1</a:t>
                      </a:r>
                      <a:endParaRPr lang="en-US" sz="900">
                        <a:effectLst/>
                      </a:endParaRPr>
                    </a:p>
                    <a:p>
                      <a:pPr marL="0" marR="0" algn="ctr">
                        <a:lnSpc>
                          <a:spcPct val="115000"/>
                        </a:lnSpc>
                        <a:spcBef>
                          <a:spcPts val="0"/>
                        </a:spcBef>
                        <a:spcAft>
                          <a:spcPts val="0"/>
                        </a:spcAft>
                      </a:pPr>
                      <a:r>
                        <a:rPr lang="en-US" sz="800">
                          <a:effectLst/>
                        </a:rPr>
                        <a:t>(AlaE)</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WP_039030005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WP_087291645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2.A.119.2.2</a:t>
                      </a:r>
                      <a:endParaRPr lang="en-US" sz="900">
                        <a:effectLst/>
                      </a:endParaRPr>
                    </a:p>
                    <a:p>
                      <a:pPr marL="0" marR="0" algn="ctr">
                        <a:lnSpc>
                          <a:spcPct val="115000"/>
                        </a:lnSpc>
                        <a:spcBef>
                          <a:spcPts val="0"/>
                        </a:spcBef>
                        <a:spcAft>
                          <a:spcPts val="0"/>
                        </a:spcAft>
                      </a:pPr>
                      <a:r>
                        <a:rPr lang="en-US" sz="800">
                          <a:effectLst/>
                        </a:rPr>
                        <a:t>(ArsP)</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4.4</a:t>
                      </a:r>
                      <a:r>
                        <a:rPr lang="en-US" sz="800">
                          <a:effectLst/>
                          <a:sym typeface="Symbol" pitchFamily="2" charset="2"/>
                        </a:rPr>
                        <a:t></a:t>
                      </a:r>
                      <a:r>
                        <a:rPr lang="en-US" sz="800">
                          <a:effectLst/>
                        </a:rPr>
                        <a:t>10</a:t>
                      </a:r>
                      <a:r>
                        <a:rPr lang="en-US" sz="800" baseline="30000">
                          <a:effectLst/>
                        </a:rPr>
                        <a:t>-69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1.8</a:t>
                      </a:r>
                      <a:r>
                        <a:rPr lang="en-US" sz="800">
                          <a:effectLst/>
                          <a:sym typeface="Symbol" pitchFamily="2" charset="2"/>
                        </a:rPr>
                        <a:t></a:t>
                      </a:r>
                      <a:r>
                        <a:rPr lang="en-US" sz="800">
                          <a:effectLst/>
                        </a:rPr>
                        <a:t>10</a:t>
                      </a:r>
                      <a:r>
                        <a:rPr lang="en-US" sz="800" baseline="30000">
                          <a:effectLst/>
                        </a:rPr>
                        <a:t>-8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4.9</a:t>
                      </a:r>
                      <a:r>
                        <a:rPr lang="en-US" sz="800">
                          <a:effectLst/>
                          <a:sym typeface="Symbol" pitchFamily="2" charset="2"/>
                        </a:rPr>
                        <a:t></a:t>
                      </a:r>
                      <a:r>
                        <a:rPr lang="en-US" sz="800">
                          <a:effectLst/>
                        </a:rPr>
                        <a:t>10</a:t>
                      </a:r>
                      <a:r>
                        <a:rPr lang="en-US" sz="800" baseline="30000">
                          <a:effectLst/>
                        </a:rPr>
                        <a:t>-61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2779656434"/>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2.A.129.1.5</a:t>
                      </a:r>
                      <a:endParaRPr lang="en-US" sz="900">
                        <a:effectLst/>
                      </a:endParaRPr>
                    </a:p>
                    <a:p>
                      <a:pPr marL="0" marR="0" algn="ctr">
                        <a:lnSpc>
                          <a:spcPct val="115000"/>
                        </a:lnSpc>
                        <a:spcBef>
                          <a:spcPts val="0"/>
                        </a:spcBef>
                        <a:spcAft>
                          <a:spcPts val="0"/>
                        </a:spcAft>
                      </a:pPr>
                      <a:r>
                        <a:rPr lang="en-US" sz="800">
                          <a:effectLst/>
                        </a:rPr>
                        <a:t>(LST)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WP_020576852</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WP_068470014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2.A.123.4.1</a:t>
                      </a:r>
                      <a:endParaRPr lang="en-US" sz="900">
                        <a:effectLst/>
                      </a:endParaRPr>
                    </a:p>
                    <a:p>
                      <a:pPr marL="0" marR="0" algn="ctr">
                        <a:lnSpc>
                          <a:spcPct val="115000"/>
                        </a:lnSpc>
                        <a:spcBef>
                          <a:spcPts val="0"/>
                        </a:spcBef>
                        <a:spcAft>
                          <a:spcPts val="0"/>
                        </a:spcAft>
                      </a:pPr>
                      <a:r>
                        <a:rPr lang="en-US" sz="800">
                          <a:effectLst/>
                        </a:rPr>
                        <a:t>(Sweet)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8.8</a:t>
                      </a:r>
                      <a:r>
                        <a:rPr lang="en-US" sz="800">
                          <a:effectLst/>
                          <a:sym typeface="Symbol" pitchFamily="2" charset="2"/>
                        </a:rPr>
                        <a:t></a:t>
                      </a:r>
                      <a:r>
                        <a:rPr lang="en-US" sz="800">
                          <a:effectLst/>
                        </a:rPr>
                        <a:t>10</a:t>
                      </a:r>
                      <a:r>
                        <a:rPr lang="en-US" sz="800" baseline="30000">
                          <a:effectLst/>
                        </a:rPr>
                        <a:t>-35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1.5</a:t>
                      </a:r>
                      <a:r>
                        <a:rPr lang="en-US" sz="800">
                          <a:effectLst/>
                          <a:sym typeface="Symbol" pitchFamily="2" charset="2"/>
                        </a:rPr>
                        <a:t></a:t>
                      </a:r>
                      <a:r>
                        <a:rPr lang="en-US" sz="800">
                          <a:effectLst/>
                        </a:rPr>
                        <a:t>10</a:t>
                      </a:r>
                      <a:r>
                        <a:rPr lang="en-US" sz="800" baseline="30000">
                          <a:effectLst/>
                        </a:rPr>
                        <a:t>-8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6.3</a:t>
                      </a:r>
                      <a:r>
                        <a:rPr lang="en-US" sz="800">
                          <a:effectLst/>
                          <a:sym typeface="Symbol" pitchFamily="2" charset="2"/>
                        </a:rPr>
                        <a:t></a:t>
                      </a:r>
                      <a:r>
                        <a:rPr lang="en-US" sz="800">
                          <a:effectLst/>
                        </a:rPr>
                        <a:t>10</a:t>
                      </a:r>
                      <a:r>
                        <a:rPr lang="en-US" sz="800" baseline="30000">
                          <a:effectLst/>
                        </a:rPr>
                        <a:t>-21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798371054"/>
                  </a:ext>
                </a:extLst>
              </a:tr>
              <a:tr h="302632">
                <a:tc rowSpan="7">
                  <a:txBody>
                    <a:bodyPr/>
                    <a:lstStyle/>
                    <a:p>
                      <a:pPr marL="71755" marR="71755" algn="ctr">
                        <a:lnSpc>
                          <a:spcPct val="115000"/>
                        </a:lnSpc>
                        <a:spcBef>
                          <a:spcPts val="0"/>
                        </a:spcBef>
                        <a:spcAft>
                          <a:spcPts val="0"/>
                        </a:spcAft>
                      </a:pPr>
                      <a:r>
                        <a:rPr lang="en-US" sz="800">
                          <a:effectLst/>
                        </a:rPr>
                        <a:t>Core members</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vert="vert270"/>
                </a:tc>
                <a:tc>
                  <a:txBody>
                    <a:bodyPr/>
                    <a:lstStyle/>
                    <a:p>
                      <a:pPr marL="0" marR="0" algn="ctr">
                        <a:lnSpc>
                          <a:spcPct val="115000"/>
                        </a:lnSpc>
                        <a:spcBef>
                          <a:spcPts val="0"/>
                        </a:spcBef>
                        <a:spcAft>
                          <a:spcPts val="0"/>
                        </a:spcAft>
                      </a:pPr>
                      <a:r>
                        <a:rPr lang="en-US" sz="800">
                          <a:effectLst/>
                        </a:rPr>
                        <a:t>2.A.43.3.2</a:t>
                      </a:r>
                      <a:endParaRPr lang="en-US" sz="900">
                        <a:effectLst/>
                      </a:endParaRPr>
                    </a:p>
                    <a:p>
                      <a:pPr marL="0" marR="0" algn="ctr">
                        <a:lnSpc>
                          <a:spcPct val="115000"/>
                        </a:lnSpc>
                        <a:spcBef>
                          <a:spcPts val="0"/>
                        </a:spcBef>
                        <a:spcAft>
                          <a:spcPts val="0"/>
                        </a:spcAft>
                      </a:pPr>
                      <a:r>
                        <a:rPr lang="en-US" sz="800">
                          <a:effectLst/>
                        </a:rPr>
                        <a:t>(LCT)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XP_005085010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WP_088318471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2.A.123.3.3</a:t>
                      </a:r>
                      <a:endParaRPr lang="en-US" sz="900">
                        <a:effectLst/>
                      </a:endParaRPr>
                    </a:p>
                    <a:p>
                      <a:pPr marL="0" marR="0" algn="ctr">
                        <a:lnSpc>
                          <a:spcPct val="115000"/>
                        </a:lnSpc>
                        <a:spcBef>
                          <a:spcPts val="0"/>
                        </a:spcBef>
                        <a:spcAft>
                          <a:spcPts val="0"/>
                        </a:spcAft>
                      </a:pPr>
                      <a:r>
                        <a:rPr lang="en-US" sz="800">
                          <a:effectLst/>
                        </a:rPr>
                        <a:t>(Sweet)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1.1</a:t>
                      </a:r>
                      <a:r>
                        <a:rPr lang="en-US" sz="800">
                          <a:effectLst/>
                          <a:sym typeface="Symbol" pitchFamily="2" charset="2"/>
                        </a:rPr>
                        <a:t></a:t>
                      </a:r>
                      <a:r>
                        <a:rPr lang="en-US" sz="800">
                          <a:effectLst/>
                        </a:rPr>
                        <a:t>10</a:t>
                      </a:r>
                      <a:r>
                        <a:rPr lang="en-US" sz="800" baseline="30000">
                          <a:effectLst/>
                        </a:rPr>
                        <a:t>-85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2.8</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1.7</a:t>
                      </a:r>
                      <a:r>
                        <a:rPr lang="en-US" sz="800">
                          <a:effectLst/>
                          <a:sym typeface="Symbol" pitchFamily="2" charset="2"/>
                        </a:rPr>
                        <a:t></a:t>
                      </a:r>
                      <a:r>
                        <a:rPr lang="en-US" sz="800">
                          <a:effectLst/>
                        </a:rPr>
                        <a:t>10</a:t>
                      </a:r>
                      <a:r>
                        <a:rPr lang="en-US" sz="800" baseline="30000">
                          <a:effectLst/>
                        </a:rPr>
                        <a:t>-11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3198784621"/>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2.A.43.2.1</a:t>
                      </a:r>
                      <a:endParaRPr lang="en-US" sz="900">
                        <a:effectLst/>
                      </a:endParaRPr>
                    </a:p>
                    <a:p>
                      <a:pPr marL="0" marR="0" algn="ctr">
                        <a:lnSpc>
                          <a:spcPct val="115000"/>
                        </a:lnSpc>
                        <a:spcBef>
                          <a:spcPts val="0"/>
                        </a:spcBef>
                        <a:spcAft>
                          <a:spcPts val="0"/>
                        </a:spcAft>
                      </a:pPr>
                      <a:r>
                        <a:rPr lang="en-US" sz="800">
                          <a:effectLst/>
                        </a:rPr>
                        <a:t>(LCT)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XP_010897069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AJQ93431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2.A.102.4.13</a:t>
                      </a:r>
                      <a:endParaRPr lang="en-US" sz="900">
                        <a:effectLst/>
                      </a:endParaRPr>
                    </a:p>
                    <a:p>
                      <a:pPr marL="0" marR="0" algn="ctr">
                        <a:lnSpc>
                          <a:spcPct val="115000"/>
                        </a:lnSpc>
                        <a:spcBef>
                          <a:spcPts val="0"/>
                        </a:spcBef>
                        <a:spcAft>
                          <a:spcPts val="0"/>
                        </a:spcAft>
                      </a:pPr>
                      <a:r>
                        <a:rPr lang="en-US" sz="800">
                          <a:effectLst/>
                        </a:rPr>
                        <a:t>(TSUP)</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5.9</a:t>
                      </a:r>
                      <a:r>
                        <a:rPr lang="en-US" sz="800">
                          <a:effectLst/>
                          <a:sym typeface="Symbol" pitchFamily="2" charset="2"/>
                        </a:rPr>
                        <a:t></a:t>
                      </a:r>
                      <a:r>
                        <a:rPr lang="en-US" sz="800">
                          <a:effectLst/>
                        </a:rPr>
                        <a:t>10</a:t>
                      </a:r>
                      <a:r>
                        <a:rPr lang="en-US" sz="800" baseline="30000">
                          <a:effectLst/>
                        </a:rPr>
                        <a:t>-86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3.4</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8.6</a:t>
                      </a:r>
                      <a:r>
                        <a:rPr lang="en-US" sz="800">
                          <a:effectLst/>
                          <a:sym typeface="Symbol" pitchFamily="2" charset="2"/>
                        </a:rPr>
                        <a:t></a:t>
                      </a:r>
                      <a:r>
                        <a:rPr lang="en-US" sz="800">
                          <a:effectLst/>
                        </a:rPr>
                        <a:t>10</a:t>
                      </a:r>
                      <a:r>
                        <a:rPr lang="en-US" sz="800" baseline="30000">
                          <a:effectLst/>
                        </a:rPr>
                        <a:t>-30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2740742618"/>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2.A.43.2.3</a:t>
                      </a:r>
                      <a:endParaRPr lang="en-US" sz="900">
                        <a:effectLst/>
                      </a:endParaRPr>
                    </a:p>
                    <a:p>
                      <a:pPr marL="0" marR="0" algn="ctr">
                        <a:lnSpc>
                          <a:spcPct val="115000"/>
                        </a:lnSpc>
                        <a:spcBef>
                          <a:spcPts val="0"/>
                        </a:spcBef>
                        <a:spcAft>
                          <a:spcPts val="0"/>
                        </a:spcAft>
                      </a:pPr>
                      <a:r>
                        <a:rPr lang="en-US" sz="800">
                          <a:effectLst/>
                        </a:rPr>
                        <a:t>(LCT)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XP_021870097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PAA59477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2.A.82.1.1</a:t>
                      </a:r>
                      <a:endParaRPr lang="en-US" sz="900">
                        <a:effectLst/>
                      </a:endParaRPr>
                    </a:p>
                    <a:p>
                      <a:pPr marL="0" marR="0" algn="ctr">
                        <a:lnSpc>
                          <a:spcPct val="115000"/>
                        </a:lnSpc>
                        <a:spcBef>
                          <a:spcPts val="0"/>
                        </a:spcBef>
                        <a:spcAft>
                          <a:spcPts val="0"/>
                        </a:spcAft>
                      </a:pPr>
                      <a:r>
                        <a:rPr lang="en-US" sz="800">
                          <a:effectLst/>
                        </a:rPr>
                        <a:t>(OST)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5.4</a:t>
                      </a:r>
                      <a:r>
                        <a:rPr lang="en-US" sz="800">
                          <a:effectLst/>
                          <a:sym typeface="Symbol" pitchFamily="2" charset="2"/>
                        </a:rPr>
                        <a:t></a:t>
                      </a:r>
                      <a:r>
                        <a:rPr lang="en-US" sz="800">
                          <a:effectLst/>
                        </a:rPr>
                        <a:t>10</a:t>
                      </a:r>
                      <a:r>
                        <a:rPr lang="en-US" sz="800" baseline="30000">
                          <a:effectLst/>
                        </a:rPr>
                        <a:t>-49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6.3</a:t>
                      </a:r>
                      <a:r>
                        <a:rPr lang="en-US" sz="800">
                          <a:effectLst/>
                          <a:sym typeface="Symbol" pitchFamily="2" charset="2"/>
                        </a:rPr>
                        <a:t></a:t>
                      </a:r>
                      <a:r>
                        <a:rPr lang="en-US" sz="800">
                          <a:effectLst/>
                        </a:rPr>
                        <a:t>10</a:t>
                      </a:r>
                      <a:r>
                        <a:rPr lang="en-US" sz="800" baseline="30000">
                          <a:effectLst/>
                        </a:rPr>
                        <a:t>-7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5.6</a:t>
                      </a:r>
                      <a:r>
                        <a:rPr lang="en-US" sz="800">
                          <a:effectLst/>
                          <a:sym typeface="Symbol" pitchFamily="2" charset="2"/>
                        </a:rPr>
                        <a:t></a:t>
                      </a:r>
                      <a:r>
                        <a:rPr lang="en-US" sz="800">
                          <a:effectLst/>
                        </a:rPr>
                        <a:t>10</a:t>
                      </a:r>
                      <a:r>
                        <a:rPr lang="en-US" sz="800" baseline="30000">
                          <a:effectLst/>
                        </a:rPr>
                        <a:t>-26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1733146755"/>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2.A.52.1.1</a:t>
                      </a:r>
                      <a:endParaRPr lang="en-US" sz="900">
                        <a:effectLst/>
                      </a:endParaRPr>
                    </a:p>
                    <a:p>
                      <a:pPr marL="0" marR="0" algn="ctr">
                        <a:lnSpc>
                          <a:spcPct val="115000"/>
                        </a:lnSpc>
                        <a:spcBef>
                          <a:spcPts val="0"/>
                        </a:spcBef>
                        <a:spcAft>
                          <a:spcPts val="0"/>
                        </a:spcAft>
                      </a:pPr>
                      <a:r>
                        <a:rPr lang="en-US" sz="800">
                          <a:effectLst/>
                        </a:rPr>
                        <a:t>(NiCoT)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WP_060363333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OXS28752</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2.A.102.4.7</a:t>
                      </a:r>
                      <a:endParaRPr lang="en-US" sz="900">
                        <a:effectLst/>
                      </a:endParaRPr>
                    </a:p>
                    <a:p>
                      <a:pPr marL="0" marR="0" algn="ctr">
                        <a:lnSpc>
                          <a:spcPct val="115000"/>
                        </a:lnSpc>
                        <a:spcBef>
                          <a:spcPts val="0"/>
                        </a:spcBef>
                        <a:spcAft>
                          <a:spcPts val="0"/>
                        </a:spcAft>
                      </a:pPr>
                      <a:r>
                        <a:rPr lang="en-US" sz="800">
                          <a:effectLst/>
                        </a:rPr>
                        <a:t>(TSUP)</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6.1</a:t>
                      </a:r>
                      <a:r>
                        <a:rPr lang="en-US" sz="800">
                          <a:effectLst/>
                          <a:sym typeface="Symbol" pitchFamily="2" charset="2"/>
                        </a:rPr>
                        <a:t></a:t>
                      </a:r>
                      <a:r>
                        <a:rPr lang="en-US" sz="800">
                          <a:effectLst/>
                        </a:rPr>
                        <a:t>10</a:t>
                      </a:r>
                      <a:r>
                        <a:rPr lang="en-US" sz="800" baseline="30000">
                          <a:effectLst/>
                        </a:rPr>
                        <a:t>-64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1.8</a:t>
                      </a:r>
                      <a:r>
                        <a:rPr lang="en-US" sz="800">
                          <a:effectLst/>
                          <a:sym typeface="Symbol" pitchFamily="2" charset="2"/>
                        </a:rPr>
                        <a:t></a:t>
                      </a:r>
                      <a:r>
                        <a:rPr lang="en-US" sz="800">
                          <a:effectLst/>
                        </a:rPr>
                        <a:t>10</a:t>
                      </a:r>
                      <a:r>
                        <a:rPr lang="en-US" sz="800" baseline="30000">
                          <a:effectLst/>
                        </a:rPr>
                        <a:t>-8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1.4</a:t>
                      </a:r>
                      <a:r>
                        <a:rPr lang="en-US" sz="800">
                          <a:effectLst/>
                          <a:sym typeface="Symbol" pitchFamily="2" charset="2"/>
                        </a:rPr>
                        <a:t></a:t>
                      </a:r>
                      <a:r>
                        <a:rPr lang="en-US" sz="800">
                          <a:effectLst/>
                        </a:rPr>
                        <a:t>10</a:t>
                      </a:r>
                      <a:r>
                        <a:rPr lang="en-US" sz="800" baseline="30000">
                          <a:effectLst/>
                        </a:rPr>
                        <a:t>-17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507716570"/>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3.E.1.1.2</a:t>
                      </a:r>
                      <a:endParaRPr lang="en-US" sz="900">
                        <a:effectLst/>
                      </a:endParaRPr>
                    </a:p>
                    <a:p>
                      <a:pPr marL="0" marR="0" algn="ctr">
                        <a:lnSpc>
                          <a:spcPct val="115000"/>
                        </a:lnSpc>
                        <a:spcBef>
                          <a:spcPts val="0"/>
                        </a:spcBef>
                        <a:spcAft>
                          <a:spcPts val="0"/>
                        </a:spcAft>
                      </a:pPr>
                      <a:r>
                        <a:rPr lang="en-US" sz="800">
                          <a:effectLst/>
                        </a:rPr>
                        <a:t>(MR)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WP_047004083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XP_022019458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2.A.123.1.23</a:t>
                      </a:r>
                      <a:endParaRPr lang="en-US" sz="900">
                        <a:effectLst/>
                      </a:endParaRPr>
                    </a:p>
                    <a:p>
                      <a:pPr marL="0" marR="0" algn="ctr">
                        <a:lnSpc>
                          <a:spcPct val="115000"/>
                        </a:lnSpc>
                        <a:spcBef>
                          <a:spcPts val="0"/>
                        </a:spcBef>
                        <a:spcAft>
                          <a:spcPts val="0"/>
                        </a:spcAft>
                      </a:pPr>
                      <a:r>
                        <a:rPr lang="en-US" sz="800">
                          <a:effectLst/>
                        </a:rPr>
                        <a:t>(Sweet)</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1.9</a:t>
                      </a:r>
                      <a:r>
                        <a:rPr lang="en-US" sz="800">
                          <a:effectLst/>
                          <a:sym typeface="Symbol" pitchFamily="2" charset="2"/>
                        </a:rPr>
                        <a:t></a:t>
                      </a:r>
                      <a:r>
                        <a:rPr lang="en-US" sz="800">
                          <a:effectLst/>
                        </a:rPr>
                        <a:t>10</a:t>
                      </a:r>
                      <a:r>
                        <a:rPr lang="en-US" sz="800" baseline="30000">
                          <a:effectLst/>
                        </a:rPr>
                        <a:t>-24</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2.9</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3.2</a:t>
                      </a:r>
                      <a:r>
                        <a:rPr lang="en-US" sz="800">
                          <a:effectLst/>
                          <a:sym typeface="Symbol" pitchFamily="2" charset="2"/>
                        </a:rPr>
                        <a:t></a:t>
                      </a:r>
                      <a:r>
                        <a:rPr lang="en-US" sz="800">
                          <a:effectLst/>
                        </a:rPr>
                        <a:t>10</a:t>
                      </a:r>
                      <a:r>
                        <a:rPr lang="en-US" sz="800" baseline="30000">
                          <a:effectLst/>
                        </a:rPr>
                        <a:t>-39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2337598487"/>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3.E.3.1.7</a:t>
                      </a:r>
                      <a:endParaRPr lang="en-US" sz="900">
                        <a:effectLst/>
                      </a:endParaRPr>
                    </a:p>
                    <a:p>
                      <a:pPr marL="0" marR="0" algn="ctr">
                        <a:lnSpc>
                          <a:spcPct val="115000"/>
                        </a:lnSpc>
                        <a:spcBef>
                          <a:spcPts val="0"/>
                        </a:spcBef>
                        <a:spcAft>
                          <a:spcPts val="0"/>
                        </a:spcAft>
                      </a:pPr>
                      <a:r>
                        <a:rPr lang="en-US" sz="800">
                          <a:effectLst/>
                        </a:rPr>
                        <a:t>(HelioR)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KKP65948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SAM69932</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3.E.1.4.3</a:t>
                      </a:r>
                      <a:endParaRPr lang="en-US" sz="900">
                        <a:effectLst/>
                      </a:endParaRPr>
                    </a:p>
                    <a:p>
                      <a:pPr marL="0" marR="0" algn="ctr">
                        <a:lnSpc>
                          <a:spcPct val="115000"/>
                        </a:lnSpc>
                        <a:spcBef>
                          <a:spcPts val="0"/>
                        </a:spcBef>
                        <a:spcAft>
                          <a:spcPts val="0"/>
                        </a:spcAft>
                      </a:pPr>
                      <a:r>
                        <a:rPr lang="en-US" sz="800">
                          <a:effectLst/>
                        </a:rPr>
                        <a:t>(MR)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1.1</a:t>
                      </a:r>
                      <a:r>
                        <a:rPr lang="en-US" sz="800">
                          <a:effectLst/>
                          <a:sym typeface="Symbol" pitchFamily="2" charset="2"/>
                        </a:rPr>
                        <a:t></a:t>
                      </a:r>
                      <a:r>
                        <a:rPr lang="en-US" sz="800">
                          <a:effectLst/>
                        </a:rPr>
                        <a:t>10</a:t>
                      </a:r>
                      <a:r>
                        <a:rPr lang="en-US" sz="800" baseline="30000">
                          <a:effectLst/>
                        </a:rPr>
                        <a:t>-68</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9.4</a:t>
                      </a:r>
                      <a:r>
                        <a:rPr lang="en-US" sz="800">
                          <a:effectLst/>
                          <a:sym typeface="Symbol" pitchFamily="2" charset="2"/>
                        </a:rPr>
                        <a:t></a:t>
                      </a:r>
                      <a:r>
                        <a:rPr lang="en-US" sz="800">
                          <a:effectLst/>
                        </a:rPr>
                        <a:t>10</a:t>
                      </a:r>
                      <a:r>
                        <a:rPr lang="en-US" sz="800" baseline="30000">
                          <a:effectLst/>
                        </a:rPr>
                        <a:t>-10</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2.0</a:t>
                      </a:r>
                      <a:r>
                        <a:rPr lang="en-US" sz="800">
                          <a:effectLst/>
                          <a:sym typeface="Symbol" pitchFamily="2" charset="2"/>
                        </a:rPr>
                        <a:t></a:t>
                      </a:r>
                      <a:r>
                        <a:rPr lang="en-US" sz="800">
                          <a:effectLst/>
                        </a:rPr>
                        <a:t>10</a:t>
                      </a:r>
                      <a:r>
                        <a:rPr lang="en-US" sz="800" baseline="30000">
                          <a:effectLst/>
                        </a:rPr>
                        <a:t>-41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1534197092"/>
                  </a:ext>
                </a:extLst>
              </a:tr>
              <a:tr h="302632">
                <a:tc vMerge="1">
                  <a:txBody>
                    <a:bodyPr/>
                    <a:lstStyle/>
                    <a:p>
                      <a:endParaRPr lang="en-US"/>
                    </a:p>
                  </a:txBody>
                  <a:tcPr/>
                </a:tc>
                <a:tc>
                  <a:txBody>
                    <a:bodyPr/>
                    <a:lstStyle/>
                    <a:p>
                      <a:pPr marL="0" marR="0" algn="ctr">
                        <a:lnSpc>
                          <a:spcPct val="115000"/>
                        </a:lnSpc>
                        <a:spcBef>
                          <a:spcPts val="0"/>
                        </a:spcBef>
                        <a:spcAft>
                          <a:spcPts val="0"/>
                        </a:spcAft>
                      </a:pPr>
                      <a:r>
                        <a:rPr lang="en-US" sz="800">
                          <a:effectLst/>
                        </a:rPr>
                        <a:t>3.E.1.4.2</a:t>
                      </a:r>
                      <a:endParaRPr lang="en-US" sz="900">
                        <a:effectLst/>
                      </a:endParaRPr>
                    </a:p>
                    <a:p>
                      <a:pPr marL="0" marR="0" algn="ctr">
                        <a:lnSpc>
                          <a:spcPct val="115000"/>
                        </a:lnSpc>
                        <a:spcBef>
                          <a:spcPts val="0"/>
                        </a:spcBef>
                        <a:spcAft>
                          <a:spcPts val="0"/>
                        </a:spcAft>
                      </a:pPr>
                      <a:r>
                        <a:rPr lang="en-US" sz="800">
                          <a:effectLst/>
                        </a:rPr>
                        <a:t>(MR)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AHH02121</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XP_009982643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9.A.14.13.7</a:t>
                      </a:r>
                      <a:endParaRPr lang="en-US" sz="900">
                        <a:effectLst/>
                      </a:endParaRPr>
                    </a:p>
                    <a:p>
                      <a:pPr marL="0" marR="0" algn="ctr">
                        <a:lnSpc>
                          <a:spcPct val="115000"/>
                        </a:lnSpc>
                        <a:spcBef>
                          <a:spcPts val="0"/>
                        </a:spcBef>
                        <a:spcAft>
                          <a:spcPts val="0"/>
                        </a:spcAft>
                      </a:pPr>
                      <a:r>
                        <a:rPr lang="en-US" sz="800">
                          <a:effectLst/>
                        </a:rPr>
                        <a:t>(GPCR)</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2.6</a:t>
                      </a:r>
                      <a:r>
                        <a:rPr lang="en-US" sz="800">
                          <a:effectLst/>
                          <a:sym typeface="Symbol" pitchFamily="2" charset="2"/>
                        </a:rPr>
                        <a:t></a:t>
                      </a:r>
                      <a:r>
                        <a:rPr lang="en-US" sz="800">
                          <a:effectLst/>
                        </a:rPr>
                        <a:t>10</a:t>
                      </a:r>
                      <a:r>
                        <a:rPr lang="en-US" sz="800" baseline="30000">
                          <a:effectLst/>
                        </a:rPr>
                        <a:t>-13</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9.0</a:t>
                      </a:r>
                      <a:r>
                        <a:rPr lang="en-US" sz="800">
                          <a:effectLst/>
                          <a:sym typeface="Symbol" pitchFamily="2" charset="2"/>
                        </a:rPr>
                        <a:t></a:t>
                      </a:r>
                      <a:r>
                        <a:rPr lang="en-US" sz="800">
                          <a:effectLst/>
                        </a:rPr>
                        <a:t>10</a:t>
                      </a:r>
                      <a:r>
                        <a:rPr lang="en-US" sz="800" baseline="30000">
                          <a:effectLst/>
                        </a:rPr>
                        <a:t>-7</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9.5</a:t>
                      </a:r>
                      <a:r>
                        <a:rPr lang="en-US" sz="800">
                          <a:effectLst/>
                          <a:sym typeface="Symbol" pitchFamily="2" charset="2"/>
                        </a:rPr>
                        <a:t></a:t>
                      </a:r>
                      <a:r>
                        <a:rPr lang="en-US" sz="800">
                          <a:effectLst/>
                        </a:rPr>
                        <a:t>10</a:t>
                      </a:r>
                      <a:r>
                        <a:rPr lang="en-US" sz="800" baseline="30000">
                          <a:effectLst/>
                        </a:rPr>
                        <a:t>-35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tc>
                  <a:txBody>
                    <a:bodyPr/>
                    <a:lstStyle/>
                    <a:p>
                      <a:pPr marL="0" marR="0" algn="ctr">
                        <a:lnSpc>
                          <a:spcPct val="115000"/>
                        </a:lnSpc>
                        <a:spcBef>
                          <a:spcPts val="0"/>
                        </a:spcBef>
                        <a:spcAft>
                          <a:spcPts val="0"/>
                        </a:spcAft>
                      </a:pPr>
                      <a:r>
                        <a:rPr lang="en-US" sz="800">
                          <a:effectLst/>
                        </a:rPr>
                        <a:t>5</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nchor="ctr"/>
                </a:tc>
                <a:extLst>
                  <a:ext uri="{0D108BD9-81ED-4DB2-BD59-A6C34878D82A}">
                    <a16:rowId xmlns:a16="http://schemas.microsoft.com/office/drawing/2014/main" val="1934548382"/>
                  </a:ext>
                </a:extLst>
              </a:tr>
              <a:tr h="587655">
                <a:tc gridSpan="9">
                  <a:txBody>
                    <a:bodyPr/>
                    <a:lstStyle/>
                    <a:p>
                      <a:pPr marL="0" marR="0">
                        <a:lnSpc>
                          <a:spcPct val="115000"/>
                        </a:lnSpc>
                        <a:spcBef>
                          <a:spcPts val="0"/>
                        </a:spcBef>
                        <a:spcAft>
                          <a:spcPts val="0"/>
                        </a:spcAft>
                      </a:pPr>
                      <a:r>
                        <a:rPr lang="en-US" sz="800">
                          <a:effectLst/>
                        </a:rPr>
                        <a:t>All comparisons were congruent with the alignment of hydrophobic peaks, the agreement of repeat units and Pfam domain content. E-values are shown for the alignments A-B, B-C, and C-D across the homology transitivity paths. B-C E-values relating families A and D are shaded.</a:t>
                      </a:r>
                      <a:endParaRPr lang="en-US" sz="900">
                        <a:effectLst/>
                      </a:endParaRPr>
                    </a:p>
                    <a:p>
                      <a:pPr marL="0" marR="0">
                        <a:lnSpc>
                          <a:spcPct val="115000"/>
                        </a:lnSpc>
                        <a:spcBef>
                          <a:spcPts val="0"/>
                        </a:spcBef>
                        <a:spcAft>
                          <a:spcPts val="0"/>
                        </a:spcAft>
                      </a:pPr>
                      <a:r>
                        <a:rPr lang="en-US" sz="800" baseline="30000">
                          <a:effectLst/>
                        </a:rPr>
                        <a:t>†</a:t>
                      </a:r>
                      <a:r>
                        <a:rPr lang="en-US" sz="800">
                          <a:effectLst/>
                        </a:rPr>
                        <a:t> Number of hydrophobic peaks (putative TMSs) involved in the B-C alignment (Aln).</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0759" marR="507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45859409"/>
                  </a:ext>
                </a:extLst>
              </a:tr>
            </a:tbl>
          </a:graphicData>
        </a:graphic>
      </p:graphicFrame>
    </p:spTree>
    <p:extLst>
      <p:ext uri="{BB962C8B-B14F-4D97-AF65-F5344CB8AC3E}">
        <p14:creationId xmlns:p14="http://schemas.microsoft.com/office/powerpoint/2010/main" val="3036756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22EF4-A729-78BD-6D7E-8FD6CEE079B8}"/>
              </a:ext>
            </a:extLst>
          </p:cNvPr>
          <p:cNvSpPr>
            <a:spLocks noGrp="1"/>
          </p:cNvSpPr>
          <p:nvPr>
            <p:ph type="title"/>
          </p:nvPr>
        </p:nvSpPr>
        <p:spPr>
          <a:xfrm>
            <a:off x="643855" y="1447799"/>
            <a:ext cx="3108626" cy="1444752"/>
          </a:xfrm>
        </p:spPr>
        <p:txBody>
          <a:bodyPr anchor="b">
            <a:normAutofit/>
          </a:bodyPr>
          <a:lstStyle/>
          <a:p>
            <a:pPr>
              <a:lnSpc>
                <a:spcPct val="90000"/>
              </a:lnSpc>
            </a:pPr>
            <a:r>
              <a:rPr lang="en-US" sz="2200" b="1" dirty="0">
                <a:solidFill>
                  <a:srgbClr val="EBEBEB"/>
                </a:solidFill>
                <a:effectLst/>
                <a:latin typeface="Times New Roman" panose="02020603050405020304" pitchFamily="18" charset="0"/>
                <a:ea typeface="Times New Roman" panose="02020603050405020304" pitchFamily="18" charset="0"/>
              </a:rPr>
              <a:t>Radial tree of protein sequence similarities within the TOG superfamily</a:t>
            </a:r>
            <a:r>
              <a:rPr lang="en-US" sz="2200" dirty="0">
                <a:solidFill>
                  <a:srgbClr val="EBEBEB"/>
                </a:solidFill>
                <a:effectLst/>
              </a:rPr>
              <a:t> </a:t>
            </a:r>
            <a:endParaRPr lang="en-US" sz="2200" dirty="0">
              <a:solidFill>
                <a:srgbClr val="EBEBEB"/>
              </a:solidFill>
            </a:endParaRP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7BD690-755C-6514-942E-656A27F3FB9F}"/>
              </a:ext>
            </a:extLst>
          </p:cNvPr>
          <p:cNvSpPr>
            <a:spLocks noGrp="1"/>
          </p:cNvSpPr>
          <p:nvPr>
            <p:ph idx="1"/>
          </p:nvPr>
        </p:nvSpPr>
        <p:spPr>
          <a:xfrm>
            <a:off x="643855" y="3072385"/>
            <a:ext cx="3108057" cy="2947415"/>
          </a:xfrm>
        </p:spPr>
        <p:txBody>
          <a:bodyPr>
            <a:normAutofit fontScale="92500"/>
          </a:bodyPr>
          <a:lstStyle/>
          <a:p>
            <a:r>
              <a:rPr lang="en-US" sz="1400" dirty="0">
                <a:solidFill>
                  <a:srgbClr val="FFFFFF"/>
                </a:solidFill>
              </a:rPr>
              <a:t>Description: Different homologous family sequences are represented with different colors. </a:t>
            </a:r>
          </a:p>
          <a:p>
            <a:endParaRPr lang="en-US" sz="1400" dirty="0">
              <a:solidFill>
                <a:srgbClr val="FFFFFF"/>
              </a:solidFill>
            </a:endParaRPr>
          </a:p>
          <a:p>
            <a:r>
              <a:rPr lang="en-US" sz="1400" dirty="0">
                <a:solidFill>
                  <a:srgbClr val="FFFFFF"/>
                </a:solidFill>
              </a:rPr>
              <a:t>Source: “Expansion of the Transporter-Opsin-G protein-coupled receptor superfamily with five new proteins families”. PLOS ONE, April 2020, Faezeh Ghazi.  https://</a:t>
            </a:r>
            <a:r>
              <a:rPr lang="en-US" sz="1400" dirty="0" err="1">
                <a:solidFill>
                  <a:srgbClr val="FFFFFF"/>
                </a:solidFill>
              </a:rPr>
              <a:t>www.ncbi.nlm.nih.gov</a:t>
            </a:r>
            <a:r>
              <a:rPr lang="en-US" sz="1400" dirty="0">
                <a:solidFill>
                  <a:srgbClr val="FFFFFF"/>
                </a:solidFill>
              </a:rPr>
              <a:t>/</a:t>
            </a:r>
            <a:r>
              <a:rPr lang="en-US" sz="1400" dirty="0" err="1">
                <a:solidFill>
                  <a:srgbClr val="FFFFFF"/>
                </a:solidFill>
              </a:rPr>
              <a:t>pmc</a:t>
            </a:r>
            <a:r>
              <a:rPr lang="en-US" sz="1400" dirty="0">
                <a:solidFill>
                  <a:srgbClr val="FFFFFF"/>
                </a:solidFill>
              </a:rPr>
              <a:t>/articles/PMC7304584/ </a:t>
            </a:r>
          </a:p>
          <a:p>
            <a:endParaRPr lang="en-US" sz="1400" dirty="0">
              <a:solidFill>
                <a:srgbClr val="FFFFFF"/>
              </a:solidFill>
            </a:endParaRPr>
          </a:p>
        </p:txBody>
      </p:sp>
      <p:pic>
        <p:nvPicPr>
          <p:cNvPr id="4" name="Picture 3">
            <a:extLst>
              <a:ext uri="{FF2B5EF4-FFF2-40B4-BE49-F238E27FC236}">
                <a16:creationId xmlns:a16="http://schemas.microsoft.com/office/drawing/2014/main" id="{06CC1049-5205-F2E2-7C1B-FDC91419EA42}"/>
              </a:ext>
            </a:extLst>
          </p:cNvPr>
          <p:cNvPicPr>
            <a:picLocks noChangeAspect="1"/>
          </p:cNvPicPr>
          <p:nvPr/>
        </p:nvPicPr>
        <p:blipFill>
          <a:blip r:embed="rId2"/>
          <a:stretch>
            <a:fillRect/>
          </a:stretch>
        </p:blipFill>
        <p:spPr>
          <a:xfrm>
            <a:off x="5969656" y="1447799"/>
            <a:ext cx="4653436" cy="4572001"/>
          </a:xfrm>
          <a:prstGeom prst="rect">
            <a:avLst/>
          </a:prstGeom>
          <a:effectLst/>
        </p:spPr>
      </p:pic>
    </p:spTree>
    <p:extLst>
      <p:ext uri="{BB962C8B-B14F-4D97-AF65-F5344CB8AC3E}">
        <p14:creationId xmlns:p14="http://schemas.microsoft.com/office/powerpoint/2010/main" val="352446857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E488-3FC1-C6E7-A10E-C42B0037F58F}"/>
              </a:ext>
            </a:extLst>
          </p:cNvPr>
          <p:cNvSpPr>
            <a:spLocks noGrp="1"/>
          </p:cNvSpPr>
          <p:nvPr>
            <p:ph type="title"/>
          </p:nvPr>
        </p:nvSpPr>
        <p:spPr>
          <a:xfrm>
            <a:off x="646112" y="452718"/>
            <a:ext cx="4165580" cy="1400530"/>
          </a:xfrm>
        </p:spPr>
        <p:txBody>
          <a:bodyPr>
            <a:normAutofit/>
          </a:bodyPr>
          <a:lstStyle/>
          <a:p>
            <a:pPr>
              <a:lnSpc>
                <a:spcPct val="90000"/>
              </a:lnSpc>
            </a:pPr>
            <a:r>
              <a:rPr lang="en-US" sz="2900" b="1"/>
              <a:t>Feature Selection And Statistical Testing</a:t>
            </a:r>
          </a:p>
        </p:txBody>
      </p:sp>
      <p:sp>
        <p:nvSpPr>
          <p:cNvPr id="22" name="Freeform: Shape 21">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4"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FE1595FB-5F14-D1D6-78B9-29682BF916EA}"/>
              </a:ext>
            </a:extLst>
          </p:cNvPr>
          <p:cNvPicPr>
            <a:picLocks noChangeAspect="1"/>
          </p:cNvPicPr>
          <p:nvPr/>
        </p:nvPicPr>
        <p:blipFill>
          <a:blip r:embed="rId3"/>
          <a:stretch>
            <a:fillRect/>
          </a:stretch>
        </p:blipFill>
        <p:spPr>
          <a:xfrm>
            <a:off x="5860424" y="1651446"/>
            <a:ext cx="1556172" cy="1777554"/>
          </a:xfrm>
          <a:prstGeom prst="rect">
            <a:avLst/>
          </a:prstGeom>
          <a:effectLst/>
        </p:spPr>
      </p:pic>
      <p:pic>
        <p:nvPicPr>
          <p:cNvPr id="4" name="Content Placeholder 3">
            <a:extLst>
              <a:ext uri="{FF2B5EF4-FFF2-40B4-BE49-F238E27FC236}">
                <a16:creationId xmlns:a16="http://schemas.microsoft.com/office/drawing/2014/main" id="{1D441F14-E0C4-63D8-1275-552F64AB5604}"/>
              </a:ext>
            </a:extLst>
          </p:cNvPr>
          <p:cNvPicPr>
            <a:picLocks noChangeAspect="1"/>
          </p:cNvPicPr>
          <p:nvPr/>
        </p:nvPicPr>
        <p:blipFill rotWithShape="1">
          <a:blip r:embed="rId4"/>
          <a:srcRect b="48595"/>
          <a:stretch/>
        </p:blipFill>
        <p:spPr>
          <a:xfrm>
            <a:off x="7629375" y="750139"/>
            <a:ext cx="4396370" cy="2565716"/>
          </a:xfrm>
          <a:prstGeom prst="rect">
            <a:avLst/>
          </a:prstGeom>
          <a:effectLst/>
        </p:spPr>
      </p:pic>
      <p:sp>
        <p:nvSpPr>
          <p:cNvPr id="26" name="Rectangle 25">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1DF85C0-5224-929E-845B-2B983F3A9279}"/>
              </a:ext>
            </a:extLst>
          </p:cNvPr>
          <p:cNvSpPr>
            <a:spLocks noGrp="1"/>
          </p:cNvSpPr>
          <p:nvPr>
            <p:ph idx="1"/>
          </p:nvPr>
        </p:nvSpPr>
        <p:spPr>
          <a:xfrm>
            <a:off x="646113" y="2052918"/>
            <a:ext cx="4165146" cy="4195481"/>
          </a:xfrm>
        </p:spPr>
        <p:txBody>
          <a:bodyPr>
            <a:normAutofit/>
          </a:bodyPr>
          <a:lstStyle/>
          <a:p>
            <a:pPr>
              <a:lnSpc>
                <a:spcPct val="90000"/>
              </a:lnSpc>
            </a:pPr>
            <a:r>
              <a:rPr lang="en-US" sz="1900"/>
              <a:t>In heart disease project, </a:t>
            </a:r>
            <a:r>
              <a:rPr lang="en-US" sz="1900" err="1"/>
              <a:t>Anova</a:t>
            </a:r>
            <a:r>
              <a:rPr lang="en-US" sz="1900"/>
              <a:t> test cannot indicate the significance of each feature of categorical variable with the target. However, the visualization of feature importance can be done using the visualization of variable importance, performed in statistical R. </a:t>
            </a:r>
          </a:p>
          <a:p>
            <a:pPr>
              <a:lnSpc>
                <a:spcPct val="90000"/>
              </a:lnSpc>
            </a:pPr>
            <a:endParaRPr lang="en-US" sz="1900"/>
          </a:p>
          <a:p>
            <a:pPr>
              <a:lnSpc>
                <a:spcPct val="90000"/>
              </a:lnSpc>
            </a:pPr>
            <a:r>
              <a:rPr lang="en-US" sz="1900"/>
              <a:t>Source:</a:t>
            </a:r>
          </a:p>
          <a:p>
            <a:pPr marL="0" indent="0">
              <a:lnSpc>
                <a:spcPct val="90000"/>
              </a:lnSpc>
              <a:buNone/>
            </a:pPr>
            <a:r>
              <a:rPr lang="en-US" sz="1900"/>
              <a:t>https://</a:t>
            </a:r>
            <a:r>
              <a:rPr lang="en-US" sz="1900" err="1"/>
              <a:t>www.linkedin.com</a:t>
            </a:r>
            <a:r>
              <a:rPr lang="en-US" sz="1900"/>
              <a:t>/in/fae-g-11a1201b0/recent-activity/all/</a:t>
            </a:r>
          </a:p>
        </p:txBody>
      </p:sp>
      <p:pic>
        <p:nvPicPr>
          <p:cNvPr id="5" name="Content Placeholder 3">
            <a:extLst>
              <a:ext uri="{FF2B5EF4-FFF2-40B4-BE49-F238E27FC236}">
                <a16:creationId xmlns:a16="http://schemas.microsoft.com/office/drawing/2014/main" id="{78F2FE15-BE1F-E2DA-FD52-99F3E19D755B}"/>
              </a:ext>
            </a:extLst>
          </p:cNvPr>
          <p:cNvPicPr>
            <a:picLocks noChangeAspect="1"/>
          </p:cNvPicPr>
          <p:nvPr/>
        </p:nvPicPr>
        <p:blipFill rotWithShape="1">
          <a:blip r:embed="rId4"/>
          <a:srcRect t="51276"/>
          <a:stretch/>
        </p:blipFill>
        <p:spPr>
          <a:xfrm>
            <a:off x="6093990" y="3638235"/>
            <a:ext cx="5449471" cy="1978125"/>
          </a:xfrm>
          <a:prstGeom prst="rect">
            <a:avLst/>
          </a:prstGeom>
          <a:effectLst/>
        </p:spPr>
      </p:pic>
    </p:spTree>
    <p:extLst>
      <p:ext uri="{BB962C8B-B14F-4D97-AF65-F5344CB8AC3E}">
        <p14:creationId xmlns:p14="http://schemas.microsoft.com/office/powerpoint/2010/main" val="259396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AB1D-7489-A661-08C1-92876BA40F94}"/>
              </a:ext>
            </a:extLst>
          </p:cNvPr>
          <p:cNvSpPr>
            <a:spLocks noGrp="1"/>
          </p:cNvSpPr>
          <p:nvPr>
            <p:ph type="title"/>
          </p:nvPr>
        </p:nvSpPr>
        <p:spPr>
          <a:xfrm>
            <a:off x="646111" y="1447799"/>
            <a:ext cx="3105075" cy="1444750"/>
          </a:xfrm>
        </p:spPr>
        <p:txBody>
          <a:bodyPr vert="horz" lIns="91440" tIns="45720" rIns="91440" bIns="45720" rtlCol="0" anchor="b">
            <a:normAutofit/>
          </a:bodyPr>
          <a:lstStyle/>
          <a:p>
            <a:pPr>
              <a:lnSpc>
                <a:spcPct val="90000"/>
              </a:lnSpc>
            </a:pPr>
            <a:r>
              <a:rPr lang="en-US" sz="2500"/>
              <a:t>Feature removing and selection of Best Models</a:t>
            </a:r>
          </a:p>
        </p:txBody>
      </p:sp>
      <p:sp>
        <p:nvSpPr>
          <p:cNvPr id="45" name="Freeform: Shape 44">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7"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9" name="Rectangle 48">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8AA86A71-81CB-39F9-3E74-25B83D6B78D4}"/>
              </a:ext>
            </a:extLst>
          </p:cNvPr>
          <p:cNvSpPr>
            <a:spLocks noGrp="1"/>
          </p:cNvSpPr>
          <p:nvPr>
            <p:ph idx="1"/>
          </p:nvPr>
        </p:nvSpPr>
        <p:spPr>
          <a:xfrm>
            <a:off x="646111" y="3088493"/>
            <a:ext cx="3104751" cy="2931307"/>
          </a:xfrm>
        </p:spPr>
        <p:txBody>
          <a:bodyPr>
            <a:normAutofit/>
          </a:bodyPr>
          <a:lstStyle/>
          <a:p>
            <a:r>
              <a:rPr lang="en-US" sz="1600"/>
              <a:t>Based about data such as balance or imbalance or disease or not disease data, we will select the best models.</a:t>
            </a:r>
          </a:p>
        </p:txBody>
      </p:sp>
      <p:pic>
        <p:nvPicPr>
          <p:cNvPr id="6" name="Picture 5" descr="A diagram of a company&#10;&#10;Description automatically generated">
            <a:extLst>
              <a:ext uri="{FF2B5EF4-FFF2-40B4-BE49-F238E27FC236}">
                <a16:creationId xmlns:a16="http://schemas.microsoft.com/office/drawing/2014/main" id="{D5EFFAAD-3121-271C-CF62-093238391A05}"/>
              </a:ext>
            </a:extLst>
          </p:cNvPr>
          <p:cNvPicPr>
            <a:picLocks noChangeAspect="1"/>
          </p:cNvPicPr>
          <p:nvPr/>
        </p:nvPicPr>
        <p:blipFill>
          <a:blip r:embed="rId3"/>
          <a:stretch>
            <a:fillRect/>
          </a:stretch>
        </p:blipFill>
        <p:spPr>
          <a:xfrm>
            <a:off x="4918030" y="303648"/>
            <a:ext cx="5166966" cy="2727738"/>
          </a:xfrm>
          <a:prstGeom prst="rect">
            <a:avLst/>
          </a:prstGeom>
          <a:effectLst/>
        </p:spPr>
      </p:pic>
      <p:pic>
        <p:nvPicPr>
          <p:cNvPr id="8" name="Picture 7" descr="A screenshot of a data sheet&#10;&#10;Description automatically generated">
            <a:extLst>
              <a:ext uri="{FF2B5EF4-FFF2-40B4-BE49-F238E27FC236}">
                <a16:creationId xmlns:a16="http://schemas.microsoft.com/office/drawing/2014/main" id="{8051EC5E-6F84-8B60-55C1-F123F86AC228}"/>
              </a:ext>
            </a:extLst>
          </p:cNvPr>
          <p:cNvPicPr>
            <a:picLocks noChangeAspect="1"/>
          </p:cNvPicPr>
          <p:nvPr/>
        </p:nvPicPr>
        <p:blipFill>
          <a:blip r:embed="rId4"/>
          <a:stretch>
            <a:fillRect/>
          </a:stretch>
        </p:blipFill>
        <p:spPr>
          <a:xfrm>
            <a:off x="4651288" y="5206074"/>
            <a:ext cx="2774748" cy="906678"/>
          </a:xfrm>
          <a:prstGeom prst="rect">
            <a:avLst/>
          </a:prstGeom>
          <a:effectLst/>
        </p:spPr>
      </p:pic>
      <p:pic>
        <p:nvPicPr>
          <p:cNvPr id="4" name="Content Placeholder 3" descr="A graph showing a number of neighbors to consider&#10;&#10;Description automatically generated">
            <a:extLst>
              <a:ext uri="{FF2B5EF4-FFF2-40B4-BE49-F238E27FC236}">
                <a16:creationId xmlns:a16="http://schemas.microsoft.com/office/drawing/2014/main" id="{ECF154C6-A9A1-4F99-9022-1080B46714E6}"/>
              </a:ext>
            </a:extLst>
          </p:cNvPr>
          <p:cNvPicPr>
            <a:picLocks noChangeAspect="1"/>
          </p:cNvPicPr>
          <p:nvPr/>
        </p:nvPicPr>
        <p:blipFill>
          <a:blip r:embed="rId5"/>
          <a:stretch>
            <a:fillRect/>
          </a:stretch>
        </p:blipFill>
        <p:spPr>
          <a:xfrm>
            <a:off x="8094869" y="2743365"/>
            <a:ext cx="3447244" cy="2357534"/>
          </a:xfrm>
          <a:prstGeom prst="rect">
            <a:avLst/>
          </a:prstGeom>
          <a:effectLst/>
        </p:spPr>
      </p:pic>
      <p:pic>
        <p:nvPicPr>
          <p:cNvPr id="9" name="Content Placeholder 3">
            <a:extLst>
              <a:ext uri="{FF2B5EF4-FFF2-40B4-BE49-F238E27FC236}">
                <a16:creationId xmlns:a16="http://schemas.microsoft.com/office/drawing/2014/main" id="{7B576366-ADF8-8399-B854-8395C218B4EB}"/>
              </a:ext>
            </a:extLst>
          </p:cNvPr>
          <p:cNvPicPr>
            <a:picLocks noChangeAspect="1"/>
          </p:cNvPicPr>
          <p:nvPr/>
        </p:nvPicPr>
        <p:blipFill>
          <a:blip r:embed="rId6"/>
          <a:stretch>
            <a:fillRect/>
          </a:stretch>
        </p:blipFill>
        <p:spPr>
          <a:xfrm>
            <a:off x="4409683" y="3076538"/>
            <a:ext cx="3274738" cy="1881050"/>
          </a:xfrm>
          <a:prstGeom prst="rect">
            <a:avLst/>
          </a:prstGeom>
        </p:spPr>
      </p:pic>
      <p:pic>
        <p:nvPicPr>
          <p:cNvPr id="10" name="Picture 9">
            <a:extLst>
              <a:ext uri="{FF2B5EF4-FFF2-40B4-BE49-F238E27FC236}">
                <a16:creationId xmlns:a16="http://schemas.microsoft.com/office/drawing/2014/main" id="{1EB5EB03-4C00-9376-3FD8-D216F6F507F0}"/>
              </a:ext>
            </a:extLst>
          </p:cNvPr>
          <p:cNvPicPr>
            <a:picLocks noChangeAspect="1"/>
          </p:cNvPicPr>
          <p:nvPr/>
        </p:nvPicPr>
        <p:blipFill>
          <a:blip r:embed="rId7"/>
          <a:stretch>
            <a:fillRect/>
          </a:stretch>
        </p:blipFill>
        <p:spPr>
          <a:xfrm>
            <a:off x="8555903" y="5206074"/>
            <a:ext cx="2826327" cy="1444750"/>
          </a:xfrm>
          <a:prstGeom prst="rect">
            <a:avLst/>
          </a:prstGeom>
        </p:spPr>
      </p:pic>
    </p:spTree>
    <p:extLst>
      <p:ext uri="{BB962C8B-B14F-4D97-AF65-F5344CB8AC3E}">
        <p14:creationId xmlns:p14="http://schemas.microsoft.com/office/powerpoint/2010/main" val="4709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590-2DC3-BB33-9EC9-47C6580B7446}"/>
              </a:ext>
            </a:extLst>
          </p:cNvPr>
          <p:cNvSpPr>
            <a:spLocks noGrp="1"/>
          </p:cNvSpPr>
          <p:nvPr>
            <p:ph type="title"/>
          </p:nvPr>
        </p:nvSpPr>
        <p:spPr>
          <a:xfrm>
            <a:off x="646111" y="452718"/>
            <a:ext cx="9404723" cy="956632"/>
          </a:xfrm>
        </p:spPr>
        <p:txBody>
          <a:bodyPr/>
          <a:lstStyle/>
          <a:p>
            <a:r>
              <a:rPr lang="en-US" dirty="0"/>
              <a:t>How Many Clusters?</a:t>
            </a:r>
          </a:p>
        </p:txBody>
      </p:sp>
      <p:pic>
        <p:nvPicPr>
          <p:cNvPr id="4" name="Content Placeholder 3">
            <a:extLst>
              <a:ext uri="{FF2B5EF4-FFF2-40B4-BE49-F238E27FC236}">
                <a16:creationId xmlns:a16="http://schemas.microsoft.com/office/drawing/2014/main" id="{F591CD75-FD74-6D9D-F842-CAAA2EAD8AD4}"/>
              </a:ext>
            </a:extLst>
          </p:cNvPr>
          <p:cNvPicPr>
            <a:picLocks noGrp="1" noChangeAspect="1"/>
          </p:cNvPicPr>
          <p:nvPr>
            <p:ph idx="1"/>
          </p:nvPr>
        </p:nvPicPr>
        <p:blipFill>
          <a:blip r:embed="rId2"/>
          <a:stretch>
            <a:fillRect/>
          </a:stretch>
        </p:blipFill>
        <p:spPr>
          <a:xfrm>
            <a:off x="3905518" y="1409350"/>
            <a:ext cx="2983366" cy="3467450"/>
          </a:xfrm>
          <a:prstGeom prst="rect">
            <a:avLst/>
          </a:prstGeom>
        </p:spPr>
      </p:pic>
      <p:pic>
        <p:nvPicPr>
          <p:cNvPr id="5" name="Content Placeholder 3">
            <a:extLst>
              <a:ext uri="{FF2B5EF4-FFF2-40B4-BE49-F238E27FC236}">
                <a16:creationId xmlns:a16="http://schemas.microsoft.com/office/drawing/2014/main" id="{42400F2F-19F2-DFE0-109D-BEF9E50F718A}"/>
              </a:ext>
            </a:extLst>
          </p:cNvPr>
          <p:cNvPicPr>
            <a:picLocks noChangeAspect="1"/>
          </p:cNvPicPr>
          <p:nvPr/>
        </p:nvPicPr>
        <p:blipFill>
          <a:blip r:embed="rId3"/>
          <a:stretch>
            <a:fillRect/>
          </a:stretch>
        </p:blipFill>
        <p:spPr>
          <a:xfrm>
            <a:off x="6843530" y="1409350"/>
            <a:ext cx="5189640" cy="4778076"/>
          </a:xfrm>
          <a:prstGeom prst="rect">
            <a:avLst/>
          </a:prstGeom>
        </p:spPr>
      </p:pic>
      <p:sp>
        <p:nvSpPr>
          <p:cNvPr id="6" name="TextBox 5">
            <a:extLst>
              <a:ext uri="{FF2B5EF4-FFF2-40B4-BE49-F238E27FC236}">
                <a16:creationId xmlns:a16="http://schemas.microsoft.com/office/drawing/2014/main" id="{17BA8104-C43C-A9EC-388D-D37FEA15A2B3}"/>
              </a:ext>
            </a:extLst>
          </p:cNvPr>
          <p:cNvSpPr txBox="1"/>
          <p:nvPr/>
        </p:nvSpPr>
        <p:spPr>
          <a:xfrm>
            <a:off x="478392" y="1409350"/>
            <a:ext cx="3108057" cy="294741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1400" dirty="0">
                <a:latin typeface="+mj-lt"/>
                <a:ea typeface="+mj-ea"/>
                <a:cs typeface="+mj-cs"/>
              </a:rPr>
              <a:t> </a:t>
            </a:r>
            <a:r>
              <a:rPr lang="en-US" sz="1600" b="0" i="0" dirty="0">
                <a:effectLst/>
                <a:latin typeface="-apple-system"/>
              </a:rPr>
              <a:t>The evaluation of goodness of </a:t>
            </a:r>
            <a:r>
              <a:rPr lang="en-US" sz="1600" b="0" i="0" dirty="0" err="1">
                <a:effectLst/>
                <a:latin typeface="-apple-system"/>
              </a:rPr>
              <a:t>clusterings</a:t>
            </a:r>
            <a:r>
              <a:rPr lang="en-US" sz="1600" b="0" i="0" dirty="0">
                <a:effectLst/>
                <a:latin typeface="-apple-system"/>
              </a:rPr>
              <a:t>(Internal and external) are through considering how well the clusters are separated and how compact the clusters are. This internal (unlabeled) evaluation of </a:t>
            </a:r>
            <a:r>
              <a:rPr lang="en-US" sz="1600" b="0" i="0" dirty="0" err="1">
                <a:effectLst/>
                <a:latin typeface="-apple-system"/>
              </a:rPr>
              <a:t>clusterings</a:t>
            </a:r>
            <a:r>
              <a:rPr lang="en-US" sz="1600" b="0" i="0" dirty="0">
                <a:effectLst/>
                <a:latin typeface="-apple-system"/>
              </a:rPr>
              <a:t> are through metric scores of silhouette coefficients and </a:t>
            </a:r>
            <a:r>
              <a:rPr lang="en-US" sz="1600" b="0" i="0" dirty="0" err="1">
                <a:effectLst/>
                <a:latin typeface="-apple-system"/>
              </a:rPr>
              <a:t>Calinski-Harabasz</a:t>
            </a:r>
            <a:r>
              <a:rPr lang="en-US" sz="1600" b="0" i="0" dirty="0">
                <a:effectLst/>
                <a:latin typeface="-apple-system"/>
              </a:rPr>
              <a:t> Index</a:t>
            </a:r>
            <a:endParaRPr lang="en-US" sz="1600" dirty="0"/>
          </a:p>
        </p:txBody>
      </p:sp>
      <p:sp>
        <p:nvSpPr>
          <p:cNvPr id="8" name="TextBox 7">
            <a:extLst>
              <a:ext uri="{FF2B5EF4-FFF2-40B4-BE49-F238E27FC236}">
                <a16:creationId xmlns:a16="http://schemas.microsoft.com/office/drawing/2014/main" id="{666C3BCD-B5E2-115A-B6C7-B0A79A8A94B3}"/>
              </a:ext>
            </a:extLst>
          </p:cNvPr>
          <p:cNvSpPr txBox="1"/>
          <p:nvPr/>
        </p:nvSpPr>
        <p:spPr>
          <a:xfrm>
            <a:off x="478392" y="5706474"/>
            <a:ext cx="6752398" cy="253916"/>
          </a:xfrm>
          <a:prstGeom prst="rect">
            <a:avLst/>
          </a:prstGeom>
          <a:noFill/>
        </p:spPr>
        <p:txBody>
          <a:bodyPr wrap="square">
            <a:spAutoFit/>
          </a:bodyPr>
          <a:lstStyle/>
          <a:p>
            <a:pPr>
              <a:spcBef>
                <a:spcPts val="1000"/>
              </a:spcBef>
              <a:buClr>
                <a:schemeClr val="bg2">
                  <a:lumMod val="40000"/>
                  <a:lumOff val="60000"/>
                </a:schemeClr>
              </a:buClr>
              <a:buSzPct val="80000"/>
            </a:pPr>
            <a:r>
              <a:rPr lang="en-US" sz="1050" dirty="0">
                <a:solidFill>
                  <a:srgbClr val="FFFFFF"/>
                </a:solidFill>
                <a:latin typeface="+mj-lt"/>
                <a:ea typeface="+mj-ea"/>
                <a:cs typeface="+mj-cs"/>
              </a:rPr>
              <a:t>Source: https://</a:t>
            </a:r>
            <a:r>
              <a:rPr lang="en-US" sz="1050" dirty="0" err="1">
                <a:solidFill>
                  <a:srgbClr val="FFFFFF"/>
                </a:solidFill>
                <a:latin typeface="+mj-lt"/>
                <a:ea typeface="+mj-ea"/>
                <a:cs typeface="+mj-cs"/>
              </a:rPr>
              <a:t>www.linkedin.com</a:t>
            </a:r>
            <a:r>
              <a:rPr lang="en-US" sz="1050" dirty="0">
                <a:solidFill>
                  <a:srgbClr val="FFFFFF"/>
                </a:solidFill>
                <a:latin typeface="+mj-lt"/>
                <a:ea typeface="+mj-ea"/>
                <a:cs typeface="+mj-cs"/>
              </a:rPr>
              <a:t>/in/fae-g-11a1201b0/recent-activity/all/</a:t>
            </a:r>
          </a:p>
        </p:txBody>
      </p:sp>
    </p:spTree>
    <p:extLst>
      <p:ext uri="{BB962C8B-B14F-4D97-AF65-F5344CB8AC3E}">
        <p14:creationId xmlns:p14="http://schemas.microsoft.com/office/powerpoint/2010/main" val="2200721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E4F4737-75F9-EA24-D237-9353A7C1CC4C}"/>
              </a:ext>
            </a:extLst>
          </p:cNvPr>
          <p:cNvSpPr>
            <a:spLocks noGrp="1"/>
          </p:cNvSpPr>
          <p:nvPr>
            <p:ph type="title"/>
          </p:nvPr>
        </p:nvSpPr>
        <p:spPr>
          <a:xfrm>
            <a:off x="648930" y="629267"/>
            <a:ext cx="9252154" cy="1016654"/>
          </a:xfrm>
        </p:spPr>
        <p:txBody>
          <a:bodyPr>
            <a:normAutofit/>
          </a:bodyPr>
          <a:lstStyle/>
          <a:p>
            <a:r>
              <a:rPr lang="en-US">
                <a:solidFill>
                  <a:srgbClr val="EBEBEB"/>
                </a:solidFill>
              </a:rPr>
              <a:t>Time Series Project</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625B76CA-05EB-6708-D1C6-C6B5C419CCE7}"/>
              </a:ext>
            </a:extLst>
          </p:cNvPr>
          <p:cNvGraphicFramePr>
            <a:graphicFrameLocks noGrp="1"/>
          </p:cNvGraphicFramePr>
          <p:nvPr>
            <p:ph idx="1"/>
            <p:extLst>
              <p:ext uri="{D42A27DB-BD31-4B8C-83A1-F6EECF244321}">
                <p14:modId xmlns:p14="http://schemas.microsoft.com/office/powerpoint/2010/main" val="126712734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55399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C5F6DB1-EE15-9766-686B-7BB343D7052C}"/>
              </a:ext>
            </a:extLst>
          </p:cNvPr>
          <p:cNvSpPr>
            <a:spLocks noGrp="1"/>
          </p:cNvSpPr>
          <p:nvPr>
            <p:ph type="title"/>
          </p:nvPr>
        </p:nvSpPr>
        <p:spPr>
          <a:xfrm>
            <a:off x="648930" y="629267"/>
            <a:ext cx="9252154" cy="1016654"/>
          </a:xfrm>
        </p:spPr>
        <p:txBody>
          <a:bodyPr>
            <a:normAutofit/>
          </a:bodyPr>
          <a:lstStyle/>
          <a:p>
            <a:pPr>
              <a:lnSpc>
                <a:spcPct val="90000"/>
              </a:lnSpc>
            </a:pPr>
            <a:r>
              <a:rPr lang="en-US" sz="2900" b="1" i="0">
                <a:solidFill>
                  <a:srgbClr val="EBEBEB"/>
                </a:solidFill>
                <a:effectLst/>
                <a:latin typeface="-apple-system"/>
              </a:rPr>
              <a:t>which model can be used for COVID-19 forecast</a:t>
            </a:r>
            <a:br>
              <a:rPr lang="en-US" sz="2900" b="1" i="0">
                <a:solidFill>
                  <a:srgbClr val="EBEBEB"/>
                </a:solidFill>
                <a:effectLst/>
                <a:latin typeface="-apple-system"/>
              </a:rPr>
            </a:br>
            <a:r>
              <a:rPr lang="en-US" sz="2900" b="0" i="0">
                <a:solidFill>
                  <a:srgbClr val="EBEBEB"/>
                </a:solidFill>
                <a:effectLst/>
                <a:latin typeface="-apple-system"/>
              </a:rPr>
              <a:t>COVID-19 Global Daily Deaths dataset by Johns Hopkins</a:t>
            </a:r>
            <a:endParaRPr lang="en-US" sz="2900" b="1">
              <a:solidFill>
                <a:srgbClr val="EBEBEB"/>
              </a:solidFill>
            </a:endParaRPr>
          </a:p>
        </p:txBody>
      </p:sp>
      <p:sp>
        <p:nvSpPr>
          <p:cNvPr id="18" name="Rectangle 1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Freeform: Shape 1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8" name="Content Placeholder 7">
            <a:extLst>
              <a:ext uri="{FF2B5EF4-FFF2-40B4-BE49-F238E27FC236}">
                <a16:creationId xmlns:a16="http://schemas.microsoft.com/office/drawing/2014/main" id="{8F104CBC-9D26-F021-9549-337DF40716CF}"/>
              </a:ext>
            </a:extLst>
          </p:cNvPr>
          <p:cNvPicPr>
            <a:picLocks noGrp="1" noChangeAspect="1"/>
          </p:cNvPicPr>
          <p:nvPr>
            <p:ph idx="1"/>
          </p:nvPr>
        </p:nvPicPr>
        <p:blipFill>
          <a:blip r:embed="rId2"/>
          <a:stretch>
            <a:fillRect/>
          </a:stretch>
        </p:blipFill>
        <p:spPr>
          <a:xfrm>
            <a:off x="2402746" y="2810256"/>
            <a:ext cx="4287856" cy="3404277"/>
          </a:xfrm>
          <a:prstGeom prst="rect">
            <a:avLst/>
          </a:prstGeom>
        </p:spPr>
      </p:pic>
      <p:graphicFrame>
        <p:nvGraphicFramePr>
          <p:cNvPr id="9" name="Table 8">
            <a:extLst>
              <a:ext uri="{FF2B5EF4-FFF2-40B4-BE49-F238E27FC236}">
                <a16:creationId xmlns:a16="http://schemas.microsoft.com/office/drawing/2014/main" id="{8169EDF5-2602-FD25-1259-1A2A987020C6}"/>
              </a:ext>
            </a:extLst>
          </p:cNvPr>
          <p:cNvGraphicFramePr>
            <a:graphicFrameLocks noGrp="1"/>
          </p:cNvGraphicFramePr>
          <p:nvPr>
            <p:extLst>
              <p:ext uri="{D42A27DB-BD31-4B8C-83A1-F6EECF244321}">
                <p14:modId xmlns:p14="http://schemas.microsoft.com/office/powerpoint/2010/main" val="564282989"/>
              </p:ext>
            </p:extLst>
          </p:nvPr>
        </p:nvGraphicFramePr>
        <p:xfrm>
          <a:off x="7191552" y="3664756"/>
          <a:ext cx="3592210" cy="2766425"/>
        </p:xfrm>
        <a:graphic>
          <a:graphicData uri="http://schemas.openxmlformats.org/drawingml/2006/table">
            <a:tbl>
              <a:tblPr>
                <a:tableStyleId>{5C22544A-7EE6-4342-B048-85BDC9FD1C3A}</a:tableStyleId>
              </a:tblPr>
              <a:tblGrid>
                <a:gridCol w="2560784">
                  <a:extLst>
                    <a:ext uri="{9D8B030D-6E8A-4147-A177-3AD203B41FA5}">
                      <a16:colId xmlns:a16="http://schemas.microsoft.com/office/drawing/2014/main" val="2172481307"/>
                    </a:ext>
                  </a:extLst>
                </a:gridCol>
                <a:gridCol w="1031426">
                  <a:extLst>
                    <a:ext uri="{9D8B030D-6E8A-4147-A177-3AD203B41FA5}">
                      <a16:colId xmlns:a16="http://schemas.microsoft.com/office/drawing/2014/main" val="407147641"/>
                    </a:ext>
                  </a:extLst>
                </a:gridCol>
              </a:tblGrid>
              <a:tr h="614761">
                <a:tc>
                  <a:txBody>
                    <a:bodyPr/>
                    <a:lstStyle/>
                    <a:p>
                      <a:pPr algn="l" fontAlgn="b"/>
                      <a:r>
                        <a:rPr lang="en-US" sz="1800" u="none" strike="noStrike" dirty="0">
                          <a:effectLst/>
                        </a:rPr>
                        <a:t>Model</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MAE</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0252939"/>
                  </a:ext>
                </a:extLst>
              </a:tr>
              <a:tr h="537916">
                <a:tc>
                  <a:txBody>
                    <a:bodyPr/>
                    <a:lstStyle/>
                    <a:p>
                      <a:pPr algn="l" fontAlgn="b"/>
                      <a:r>
                        <a:rPr lang="en-US" sz="1600" u="none" strike="noStrike">
                          <a:effectLst/>
                        </a:rPr>
                        <a:t>XG-Boost</a:t>
                      </a:r>
                      <a:endParaRPr lang="en-US" sz="1600" b="0" i="0" u="none" strike="noStrike">
                        <a:solidFill>
                          <a:srgbClr val="1F2328"/>
                        </a:solidFill>
                        <a:effectLst/>
                        <a:latin typeface="Helvetica" pitchFamily="2" charset="0"/>
                      </a:endParaRPr>
                    </a:p>
                  </a:txBody>
                  <a:tcPr marL="9525" marR="9525" marT="9525" marB="0" anchor="b"/>
                </a:tc>
                <a:tc>
                  <a:txBody>
                    <a:bodyPr/>
                    <a:lstStyle/>
                    <a:p>
                      <a:pPr algn="r" fontAlgn="b"/>
                      <a:r>
                        <a:rPr lang="en-US" sz="1600" u="none" strike="noStrike" dirty="0">
                          <a:effectLst/>
                        </a:rPr>
                        <a:t>392.15</a:t>
                      </a:r>
                      <a:endParaRPr lang="en-US" sz="1600" b="0" i="0" u="none" strike="noStrike" dirty="0">
                        <a:solidFill>
                          <a:srgbClr val="1F2328"/>
                        </a:solidFill>
                        <a:effectLst/>
                        <a:latin typeface="Helvetica" pitchFamily="2" charset="0"/>
                      </a:endParaRPr>
                    </a:p>
                  </a:txBody>
                  <a:tcPr marL="9525" marR="9525" marT="9525" marB="0" anchor="b"/>
                </a:tc>
                <a:extLst>
                  <a:ext uri="{0D108BD9-81ED-4DB2-BD59-A6C34878D82A}">
                    <a16:rowId xmlns:a16="http://schemas.microsoft.com/office/drawing/2014/main" val="2539076499"/>
                  </a:ext>
                </a:extLst>
              </a:tr>
              <a:tr h="537916">
                <a:tc>
                  <a:txBody>
                    <a:bodyPr/>
                    <a:lstStyle/>
                    <a:p>
                      <a:pPr algn="l" fontAlgn="b"/>
                      <a:r>
                        <a:rPr lang="en-US" sz="1600" u="none" strike="noStrike">
                          <a:effectLst/>
                        </a:rPr>
                        <a:t>Prophet</a:t>
                      </a:r>
                      <a:endParaRPr lang="en-US" sz="1600" b="0" i="0" u="none" strike="noStrike">
                        <a:solidFill>
                          <a:srgbClr val="1F2328"/>
                        </a:solidFill>
                        <a:effectLst/>
                        <a:latin typeface="Helvetica" pitchFamily="2" charset="0"/>
                      </a:endParaRPr>
                    </a:p>
                  </a:txBody>
                  <a:tcPr marL="9525" marR="9525" marT="9525" marB="0" anchor="b"/>
                </a:tc>
                <a:tc>
                  <a:txBody>
                    <a:bodyPr/>
                    <a:lstStyle/>
                    <a:p>
                      <a:pPr algn="r" fontAlgn="b"/>
                      <a:r>
                        <a:rPr lang="en-US" sz="1600" u="none" strike="noStrike">
                          <a:effectLst/>
                        </a:rPr>
                        <a:t>572.56</a:t>
                      </a:r>
                      <a:endParaRPr lang="en-US" sz="1600" b="0" i="0" u="none" strike="noStrike">
                        <a:solidFill>
                          <a:srgbClr val="1F2328"/>
                        </a:solidFill>
                        <a:effectLst/>
                        <a:latin typeface="Helvetica" pitchFamily="2" charset="0"/>
                      </a:endParaRPr>
                    </a:p>
                  </a:txBody>
                  <a:tcPr marL="9525" marR="9525" marT="9525" marB="0" anchor="b"/>
                </a:tc>
                <a:extLst>
                  <a:ext uri="{0D108BD9-81ED-4DB2-BD59-A6C34878D82A}">
                    <a16:rowId xmlns:a16="http://schemas.microsoft.com/office/drawing/2014/main" val="2393336444"/>
                  </a:ext>
                </a:extLst>
              </a:tr>
              <a:tr h="537916">
                <a:tc>
                  <a:txBody>
                    <a:bodyPr/>
                    <a:lstStyle/>
                    <a:p>
                      <a:pPr algn="l" fontAlgn="b"/>
                      <a:r>
                        <a:rPr lang="en-US" sz="1600" u="none" strike="noStrike">
                          <a:effectLst/>
                        </a:rPr>
                        <a:t>SARIMAX</a:t>
                      </a:r>
                      <a:endParaRPr lang="en-US" sz="1600" b="0" i="0" u="none" strike="noStrike">
                        <a:solidFill>
                          <a:srgbClr val="1F2328"/>
                        </a:solidFill>
                        <a:effectLst/>
                        <a:latin typeface="Helvetica" pitchFamily="2" charset="0"/>
                      </a:endParaRPr>
                    </a:p>
                  </a:txBody>
                  <a:tcPr marL="9525" marR="9525" marT="9525" marB="0" anchor="b"/>
                </a:tc>
                <a:tc>
                  <a:txBody>
                    <a:bodyPr/>
                    <a:lstStyle/>
                    <a:p>
                      <a:pPr algn="r" fontAlgn="b"/>
                      <a:r>
                        <a:rPr lang="en-US" sz="1600" u="none" strike="noStrike">
                          <a:effectLst/>
                        </a:rPr>
                        <a:t>650.62</a:t>
                      </a:r>
                      <a:endParaRPr lang="en-US" sz="1600" b="0" i="0" u="none" strike="noStrike">
                        <a:solidFill>
                          <a:srgbClr val="1F2328"/>
                        </a:solidFill>
                        <a:effectLst/>
                        <a:latin typeface="Helvetica" pitchFamily="2" charset="0"/>
                      </a:endParaRPr>
                    </a:p>
                  </a:txBody>
                  <a:tcPr marL="9525" marR="9525" marT="9525" marB="0" anchor="b"/>
                </a:tc>
                <a:extLst>
                  <a:ext uri="{0D108BD9-81ED-4DB2-BD59-A6C34878D82A}">
                    <a16:rowId xmlns:a16="http://schemas.microsoft.com/office/drawing/2014/main" val="1626655176"/>
                  </a:ext>
                </a:extLst>
              </a:tr>
              <a:tr h="537916">
                <a:tc>
                  <a:txBody>
                    <a:bodyPr/>
                    <a:lstStyle/>
                    <a:p>
                      <a:pPr algn="l" fontAlgn="b"/>
                      <a:r>
                        <a:rPr lang="en-US" sz="1600" u="none" strike="noStrike">
                          <a:effectLst/>
                        </a:rPr>
                        <a:t>Neural Network(NN)</a:t>
                      </a:r>
                      <a:endParaRPr lang="en-US" sz="1600" b="0" i="0" u="none" strike="noStrike">
                        <a:solidFill>
                          <a:srgbClr val="1F2328"/>
                        </a:solidFill>
                        <a:effectLst/>
                        <a:latin typeface="Helvetica" pitchFamily="2" charset="0"/>
                      </a:endParaRPr>
                    </a:p>
                  </a:txBody>
                  <a:tcPr marL="9525" marR="9525" marT="9525" marB="0" anchor="b"/>
                </a:tc>
                <a:tc>
                  <a:txBody>
                    <a:bodyPr/>
                    <a:lstStyle/>
                    <a:p>
                      <a:pPr algn="r" fontAlgn="b"/>
                      <a:r>
                        <a:rPr lang="en-US" sz="1600" u="none" strike="noStrike" dirty="0">
                          <a:effectLst/>
                        </a:rPr>
                        <a:t>728</a:t>
                      </a:r>
                      <a:endParaRPr lang="en-US" sz="1600" b="0" i="0" u="none" strike="noStrike" dirty="0">
                        <a:solidFill>
                          <a:srgbClr val="1F2328"/>
                        </a:solidFill>
                        <a:effectLst/>
                        <a:latin typeface="Helvetica" pitchFamily="2" charset="0"/>
                      </a:endParaRPr>
                    </a:p>
                  </a:txBody>
                  <a:tcPr marL="9525" marR="9525" marT="9525" marB="0" anchor="b"/>
                </a:tc>
                <a:extLst>
                  <a:ext uri="{0D108BD9-81ED-4DB2-BD59-A6C34878D82A}">
                    <a16:rowId xmlns:a16="http://schemas.microsoft.com/office/drawing/2014/main" val="486797691"/>
                  </a:ext>
                </a:extLst>
              </a:tr>
            </a:tbl>
          </a:graphicData>
        </a:graphic>
      </p:graphicFrame>
    </p:spTree>
    <p:extLst>
      <p:ext uri="{BB962C8B-B14F-4D97-AF65-F5344CB8AC3E}">
        <p14:creationId xmlns:p14="http://schemas.microsoft.com/office/powerpoint/2010/main" val="166426619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1981-7184-4361-52C9-673B6AFB6CD4}"/>
              </a:ext>
            </a:extLst>
          </p:cNvPr>
          <p:cNvSpPr>
            <a:spLocks noGrp="1"/>
          </p:cNvSpPr>
          <p:nvPr>
            <p:ph type="title"/>
          </p:nvPr>
        </p:nvSpPr>
        <p:spPr>
          <a:xfrm>
            <a:off x="646111" y="452718"/>
            <a:ext cx="9404723" cy="1400530"/>
          </a:xfrm>
        </p:spPr>
        <p:txBody>
          <a:bodyPr>
            <a:normAutofit/>
          </a:bodyPr>
          <a:lstStyle/>
          <a:p>
            <a:r>
              <a:rPr lang="en-US" b="1" dirty="0"/>
              <a:t>Data Science Methodology</a:t>
            </a:r>
            <a:endParaRPr lang="en-US" dirty="0"/>
          </a:p>
        </p:txBody>
      </p:sp>
      <p:graphicFrame>
        <p:nvGraphicFramePr>
          <p:cNvPr id="5" name="Content Placeholder 2">
            <a:extLst>
              <a:ext uri="{FF2B5EF4-FFF2-40B4-BE49-F238E27FC236}">
                <a16:creationId xmlns:a16="http://schemas.microsoft.com/office/drawing/2014/main" id="{F0821D36-C5D4-B5B0-F730-F1F4C43DD766}"/>
              </a:ext>
            </a:extLst>
          </p:cNvPr>
          <p:cNvGraphicFramePr>
            <a:graphicFrameLocks noGrp="1"/>
          </p:cNvGraphicFramePr>
          <p:nvPr>
            <p:ph idx="1"/>
            <p:extLst>
              <p:ext uri="{D42A27DB-BD31-4B8C-83A1-F6EECF244321}">
                <p14:modId xmlns:p14="http://schemas.microsoft.com/office/powerpoint/2010/main" val="2991292399"/>
              </p:ext>
            </p:extLst>
          </p:nvPr>
        </p:nvGraphicFramePr>
        <p:xfrm>
          <a:off x="1393824" y="1853248"/>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396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67CA-4DC5-7C01-82B5-737D161E47E5}"/>
              </a:ext>
            </a:extLst>
          </p:cNvPr>
          <p:cNvSpPr>
            <a:spLocks noGrp="1"/>
          </p:cNvSpPr>
          <p:nvPr>
            <p:ph type="title"/>
          </p:nvPr>
        </p:nvSpPr>
        <p:spPr>
          <a:xfrm>
            <a:off x="646112" y="452718"/>
            <a:ext cx="4798176" cy="1400530"/>
          </a:xfrm>
        </p:spPr>
        <p:txBody>
          <a:bodyPr>
            <a:noAutofit/>
          </a:bodyPr>
          <a:lstStyle/>
          <a:p>
            <a:r>
              <a:rPr lang="en-US" sz="2000" dirty="0"/>
              <a:t>Bayesian network and feature Selection through Markov Blanket</a:t>
            </a:r>
          </a:p>
        </p:txBody>
      </p:sp>
      <p:sp>
        <p:nvSpPr>
          <p:cNvPr id="18" name="Rectangle 11">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D39664-D1D4-960D-8385-5B69FB5C9C5B}"/>
              </a:ext>
            </a:extLst>
          </p:cNvPr>
          <p:cNvPicPr>
            <a:picLocks noChangeAspect="1"/>
          </p:cNvPicPr>
          <p:nvPr/>
        </p:nvPicPr>
        <p:blipFill>
          <a:blip r:embed="rId3"/>
          <a:stretch>
            <a:fillRect/>
          </a:stretch>
        </p:blipFill>
        <p:spPr>
          <a:xfrm>
            <a:off x="7060689" y="1237281"/>
            <a:ext cx="4163991" cy="1823897"/>
          </a:xfrm>
          <a:prstGeom prst="rect">
            <a:avLst/>
          </a:prstGeom>
          <a:effectLst/>
        </p:spPr>
      </p:pic>
      <p:sp>
        <p:nvSpPr>
          <p:cNvPr id="20" name="Rectangle 15">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Content Placeholder 8">
            <a:extLst>
              <a:ext uri="{FF2B5EF4-FFF2-40B4-BE49-F238E27FC236}">
                <a16:creationId xmlns:a16="http://schemas.microsoft.com/office/drawing/2014/main" id="{AD402EB1-1BC8-4396-67B7-11AA95C313BA}"/>
              </a:ext>
            </a:extLst>
          </p:cNvPr>
          <p:cNvSpPr>
            <a:spLocks noGrp="1"/>
          </p:cNvSpPr>
          <p:nvPr>
            <p:ph idx="1"/>
          </p:nvPr>
        </p:nvSpPr>
        <p:spPr>
          <a:xfrm>
            <a:off x="646113" y="1496292"/>
            <a:ext cx="4797676" cy="4752108"/>
          </a:xfrm>
        </p:spPr>
        <p:txBody>
          <a:bodyPr>
            <a:normAutofit/>
          </a:bodyPr>
          <a:lstStyle/>
          <a:p>
            <a:endParaRPr lang="en-US" b="1" i="0" dirty="0">
              <a:effectLst/>
              <a:latin typeface="Söhne"/>
            </a:endParaRPr>
          </a:p>
          <a:p>
            <a:r>
              <a:rPr lang="en-US" b="1" dirty="0">
                <a:latin typeface="Söhne"/>
              </a:rPr>
              <a:t>Description:</a:t>
            </a:r>
          </a:p>
          <a:p>
            <a:r>
              <a:rPr lang="en-US" b="1" dirty="0">
                <a:latin typeface="Söhne"/>
              </a:rPr>
              <a:t>Markov blanket of a node emphasized the set of nodes composed of its parents, its children, and its children's other parents. It is conditional independence of other nodes.</a:t>
            </a:r>
          </a:p>
          <a:p>
            <a:endParaRPr lang="en-US" b="1" i="0" dirty="0">
              <a:effectLst/>
              <a:latin typeface="Söhne"/>
            </a:endParaRPr>
          </a:p>
          <a:p>
            <a:pPr marL="0" indent="0">
              <a:buNone/>
            </a:pPr>
            <a:endParaRPr lang="en-US" b="1" i="0" dirty="0">
              <a:effectLst/>
              <a:latin typeface="Söhne"/>
            </a:endParaRPr>
          </a:p>
          <a:p>
            <a:r>
              <a:rPr lang="en-US" sz="1400" b="1" i="0" dirty="0">
                <a:effectLst/>
                <a:latin typeface="Söhne"/>
              </a:rPr>
              <a:t>Source: </a:t>
            </a:r>
            <a:br>
              <a:rPr lang="en-US" sz="1400" b="0" i="0" dirty="0">
                <a:effectLst/>
                <a:latin typeface="Söhne"/>
              </a:rPr>
            </a:br>
            <a:r>
              <a:rPr lang="en-US" sz="1400" b="1" dirty="0">
                <a:latin typeface="Söhne"/>
              </a:rPr>
              <a:t>“Gene regulatory Network”, Ghazi, Faezeh, Journal of molecular Biology, June 2023. Submitted (Under Review).</a:t>
            </a:r>
          </a:p>
          <a:p>
            <a:endParaRPr lang="en-US" dirty="0"/>
          </a:p>
        </p:txBody>
      </p:sp>
      <p:pic>
        <p:nvPicPr>
          <p:cNvPr id="4" name="Content Placeholder 3">
            <a:extLst>
              <a:ext uri="{FF2B5EF4-FFF2-40B4-BE49-F238E27FC236}">
                <a16:creationId xmlns:a16="http://schemas.microsoft.com/office/drawing/2014/main" id="{3A134FEA-8C0B-B5C8-BCD9-57F000BBCEA0}"/>
              </a:ext>
            </a:extLst>
          </p:cNvPr>
          <p:cNvPicPr>
            <a:picLocks noChangeAspect="1"/>
          </p:cNvPicPr>
          <p:nvPr/>
        </p:nvPicPr>
        <p:blipFill>
          <a:blip r:embed="rId4"/>
          <a:stretch>
            <a:fillRect/>
          </a:stretch>
        </p:blipFill>
        <p:spPr>
          <a:xfrm>
            <a:off x="7057608" y="3905298"/>
            <a:ext cx="4163991" cy="1457397"/>
          </a:xfrm>
          <a:prstGeom prst="rect">
            <a:avLst/>
          </a:prstGeom>
          <a:effectLst/>
        </p:spPr>
      </p:pic>
    </p:spTree>
    <p:extLst>
      <p:ext uri="{BB962C8B-B14F-4D97-AF65-F5344CB8AC3E}">
        <p14:creationId xmlns:p14="http://schemas.microsoft.com/office/powerpoint/2010/main" val="82202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608C-82EE-9887-4B6E-4C5607907708}"/>
              </a:ext>
            </a:extLst>
          </p:cNvPr>
          <p:cNvSpPr>
            <a:spLocks noGrp="1"/>
          </p:cNvSpPr>
          <p:nvPr>
            <p:ph type="title"/>
          </p:nvPr>
        </p:nvSpPr>
        <p:spPr>
          <a:xfrm>
            <a:off x="838200" y="365126"/>
            <a:ext cx="10515600" cy="741780"/>
          </a:xfrm>
        </p:spPr>
        <p:txBody>
          <a:bodyPr>
            <a:normAutofit/>
          </a:bodyPr>
          <a:lstStyle/>
          <a:p>
            <a:pPr algn="ctr"/>
            <a:r>
              <a:rPr lang="en-US" sz="2000" b="1" dirty="0">
                <a:effectLst/>
                <a:latin typeface="Arial" panose="020B0604020202020204" pitchFamily="34" charset="0"/>
                <a:ea typeface="Calibri" panose="020F0502020204030204" pitchFamily="34" charset="0"/>
                <a:cs typeface="Arial" panose="020B0604020202020204" pitchFamily="34" charset="0"/>
              </a:rPr>
              <a:t>Gene Regulatory Network</a:t>
            </a:r>
            <a:r>
              <a:rPr lang="en-US" sz="2000" b="1" dirty="0">
                <a:effectLst/>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Using PC Algorithm</a:t>
            </a:r>
          </a:p>
        </p:txBody>
      </p:sp>
      <p:pic>
        <p:nvPicPr>
          <p:cNvPr id="7" name="Picture 6">
            <a:extLst>
              <a:ext uri="{FF2B5EF4-FFF2-40B4-BE49-F238E27FC236}">
                <a16:creationId xmlns:a16="http://schemas.microsoft.com/office/drawing/2014/main" id="{267580BF-953B-20D2-E2CE-F904FC948D40}"/>
              </a:ext>
            </a:extLst>
          </p:cNvPr>
          <p:cNvPicPr>
            <a:picLocks noChangeAspect="1"/>
          </p:cNvPicPr>
          <p:nvPr/>
        </p:nvPicPr>
        <p:blipFill>
          <a:blip r:embed="rId2"/>
          <a:stretch>
            <a:fillRect/>
          </a:stretch>
        </p:blipFill>
        <p:spPr>
          <a:xfrm>
            <a:off x="838200" y="1028700"/>
            <a:ext cx="10515600" cy="4800600"/>
          </a:xfrm>
          <a:prstGeom prst="rect">
            <a:avLst/>
          </a:prstGeom>
        </p:spPr>
      </p:pic>
    </p:spTree>
    <p:extLst>
      <p:ext uri="{BB962C8B-B14F-4D97-AF65-F5344CB8AC3E}">
        <p14:creationId xmlns:p14="http://schemas.microsoft.com/office/powerpoint/2010/main" val="355291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3407-3B15-42E9-2B8A-9914A7333461}"/>
              </a:ext>
            </a:extLst>
          </p:cNvPr>
          <p:cNvSpPr>
            <a:spLocks noGrp="1"/>
          </p:cNvSpPr>
          <p:nvPr>
            <p:ph type="title"/>
          </p:nvPr>
        </p:nvSpPr>
        <p:spPr/>
        <p:txBody>
          <a:bodyPr/>
          <a:lstStyle/>
          <a:p>
            <a:r>
              <a:rPr lang="en-US" dirty="0"/>
              <a:t>Exploratory Data Analysis</a:t>
            </a:r>
          </a:p>
        </p:txBody>
      </p:sp>
      <p:graphicFrame>
        <p:nvGraphicFramePr>
          <p:cNvPr id="5" name="Content Placeholder 2">
            <a:extLst>
              <a:ext uri="{FF2B5EF4-FFF2-40B4-BE49-F238E27FC236}">
                <a16:creationId xmlns:a16="http://schemas.microsoft.com/office/drawing/2014/main" id="{DBDAC4A0-B239-E9E2-51DC-F1363BE89715}"/>
              </a:ext>
            </a:extLst>
          </p:cNvPr>
          <p:cNvGraphicFramePr>
            <a:graphicFrameLocks noGrp="1"/>
          </p:cNvGraphicFramePr>
          <p:nvPr>
            <p:ph idx="1"/>
          </p:nvPr>
        </p:nvGraphicFramePr>
        <p:xfrm>
          <a:off x="1104293" y="1432133"/>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3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6F3D681-C62A-0D8A-CA50-816FEA8D83D4}"/>
              </a:ext>
            </a:extLst>
          </p:cNvPr>
          <p:cNvSpPr>
            <a:spLocks noGrp="1"/>
          </p:cNvSpPr>
          <p:nvPr>
            <p:ph type="title"/>
          </p:nvPr>
        </p:nvSpPr>
        <p:spPr>
          <a:xfrm>
            <a:off x="648930" y="629267"/>
            <a:ext cx="10567710" cy="581224"/>
          </a:xfrm>
        </p:spPr>
        <p:txBody>
          <a:bodyPr>
            <a:normAutofit/>
          </a:bodyPr>
          <a:lstStyle/>
          <a:p>
            <a:pPr>
              <a:lnSpc>
                <a:spcPct val="90000"/>
              </a:lnSpc>
            </a:pPr>
            <a:r>
              <a:rPr lang="en-US" sz="1800" b="1" i="0" dirty="0">
                <a:solidFill>
                  <a:srgbClr val="EBEBEB"/>
                </a:solidFill>
                <a:effectLst/>
                <a:latin typeface="Söhne"/>
              </a:rPr>
              <a:t>Bayesian network and Causality with PC-</a:t>
            </a:r>
            <a:r>
              <a:rPr lang="en-US" sz="1800" b="1" i="0" dirty="0" err="1">
                <a:solidFill>
                  <a:srgbClr val="EBEBEB"/>
                </a:solidFill>
                <a:effectLst/>
                <a:latin typeface="Söhne"/>
              </a:rPr>
              <a:t>algorithim</a:t>
            </a:r>
            <a:endParaRPr lang="en-US" sz="1800" dirty="0">
              <a:solidFill>
                <a:srgbClr val="EBEBEB"/>
              </a:solidFill>
            </a:endParaRPr>
          </a:p>
        </p:txBody>
      </p:sp>
      <p:sp useBgFill="1">
        <p:nvSpPr>
          <p:cNvPr id="22" name="Freeform: Shape 2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F3F8803F-0603-9CC8-50D6-EA3370CB4D4A}"/>
              </a:ext>
            </a:extLst>
          </p:cNvPr>
          <p:cNvSpPr>
            <a:spLocks noGrp="1"/>
          </p:cNvSpPr>
          <p:nvPr>
            <p:ph idx="1"/>
          </p:nvPr>
        </p:nvSpPr>
        <p:spPr>
          <a:xfrm>
            <a:off x="648931" y="2548281"/>
            <a:ext cx="5122606" cy="3658689"/>
          </a:xfrm>
        </p:spPr>
        <p:txBody>
          <a:bodyPr>
            <a:normAutofit lnSpcReduction="10000"/>
          </a:bodyPr>
          <a:lstStyle/>
          <a:p>
            <a:r>
              <a:rPr lang="en-US" b="1" i="0" dirty="0">
                <a:effectLst/>
                <a:latin typeface="Söhne"/>
              </a:rPr>
              <a:t>Description:</a:t>
            </a:r>
            <a:br>
              <a:rPr lang="en-US" b="0" i="0" dirty="0">
                <a:effectLst/>
                <a:latin typeface="Söhne"/>
              </a:rPr>
            </a:br>
            <a:r>
              <a:rPr lang="en-US" b="0" i="0" dirty="0">
                <a:effectLst/>
                <a:latin typeface="Söhne"/>
              </a:rPr>
              <a:t>In order to discretize and do feature selection, the PC- algorithm is used to determine parent and children of genes. FIGF has significant role in promoting blood supply to tumors.</a:t>
            </a:r>
          </a:p>
          <a:p>
            <a:endParaRPr lang="en-US" dirty="0">
              <a:latin typeface="Söhne"/>
            </a:endParaRPr>
          </a:p>
          <a:p>
            <a:r>
              <a:rPr lang="en-US" b="1" i="0" dirty="0">
                <a:effectLst/>
                <a:latin typeface="Söhne"/>
              </a:rPr>
              <a:t>Source: </a:t>
            </a:r>
            <a:br>
              <a:rPr lang="en-US" b="0" i="0" dirty="0">
                <a:effectLst/>
                <a:latin typeface="Söhne"/>
              </a:rPr>
            </a:br>
            <a:r>
              <a:rPr lang="en-US" b="0" i="0" dirty="0">
                <a:solidFill>
                  <a:srgbClr val="374151"/>
                </a:solidFill>
                <a:effectLst/>
                <a:latin typeface="Söhne"/>
              </a:rPr>
              <a:t>“Gene regulatory Network”, Ghazi, Faezeh, Journal of molecular Biology, June 2023. Submitted (Under Review).</a:t>
            </a:r>
            <a:endParaRPr lang="en-US" b="0" i="0" dirty="0">
              <a:effectLst/>
              <a:latin typeface="Söhne"/>
            </a:endParaRPr>
          </a:p>
          <a:p>
            <a:endParaRPr lang="en-US" dirty="0">
              <a:latin typeface="Söhne"/>
            </a:endParaRPr>
          </a:p>
          <a:p>
            <a:endParaRPr lang="en-US" dirty="0"/>
          </a:p>
        </p:txBody>
      </p:sp>
      <p:pic>
        <p:nvPicPr>
          <p:cNvPr id="11" name="Picture 10">
            <a:extLst>
              <a:ext uri="{FF2B5EF4-FFF2-40B4-BE49-F238E27FC236}">
                <a16:creationId xmlns:a16="http://schemas.microsoft.com/office/drawing/2014/main" id="{6BB5CEF8-8F69-F34D-1485-767F040D2857}"/>
              </a:ext>
            </a:extLst>
          </p:cNvPr>
          <p:cNvPicPr>
            <a:picLocks noChangeAspect="1"/>
          </p:cNvPicPr>
          <p:nvPr/>
        </p:nvPicPr>
        <p:blipFill>
          <a:blip r:embed="rId2"/>
          <a:stretch>
            <a:fillRect/>
          </a:stretch>
        </p:blipFill>
        <p:spPr>
          <a:xfrm>
            <a:off x="5590903" y="2972557"/>
            <a:ext cx="6339839" cy="1808449"/>
          </a:xfrm>
          <a:prstGeom prst="rect">
            <a:avLst/>
          </a:prstGeom>
          <a:effectLst/>
        </p:spPr>
      </p:pic>
    </p:spTree>
    <p:extLst>
      <p:ext uri="{BB962C8B-B14F-4D97-AF65-F5344CB8AC3E}">
        <p14:creationId xmlns:p14="http://schemas.microsoft.com/office/powerpoint/2010/main" val="236185129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A5425-F437-E8B6-CE76-2B9BA27B4576}"/>
              </a:ext>
            </a:extLst>
          </p:cNvPr>
          <p:cNvSpPr>
            <a:spLocks noGrp="1"/>
          </p:cNvSpPr>
          <p:nvPr>
            <p:ph type="title"/>
          </p:nvPr>
        </p:nvSpPr>
        <p:spPr>
          <a:xfrm>
            <a:off x="461874" y="571500"/>
            <a:ext cx="3108626" cy="5357949"/>
          </a:xfrm>
        </p:spPr>
        <p:txBody>
          <a:bodyPr anchor="ctr">
            <a:normAutofit fontScale="90000"/>
          </a:bodyPr>
          <a:lstStyle/>
          <a:p>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r>
              <a:rPr lang="en-US" sz="1600" b="1" i="0" dirty="0">
                <a:solidFill>
                  <a:srgbClr val="F2F2F2"/>
                </a:solidFill>
                <a:effectLst/>
                <a:latin typeface="Söhne"/>
              </a:rPr>
              <a:t>Description: Determination of Important Genes:</a:t>
            </a:r>
            <a:br>
              <a:rPr lang="en-US" sz="1600" b="1" i="0" dirty="0">
                <a:solidFill>
                  <a:srgbClr val="F2F2F2"/>
                </a:solidFill>
                <a:effectLst/>
                <a:latin typeface="Söhne"/>
              </a:rPr>
            </a:br>
            <a:r>
              <a:rPr lang="en-US" sz="1600" b="1" i="0" dirty="0">
                <a:solidFill>
                  <a:srgbClr val="F2F2F2"/>
                </a:solidFill>
                <a:effectLst/>
                <a:latin typeface="Söhne"/>
              </a:rPr>
              <a:t>Top 10 Genes Influencing EBF1 Ranked by </a:t>
            </a:r>
            <a:r>
              <a:rPr lang="en-US" sz="1600" b="1" i="0" dirty="0" err="1">
                <a:solidFill>
                  <a:srgbClr val="F2F2F2"/>
                </a:solidFill>
                <a:effectLst/>
                <a:latin typeface="Söhne"/>
              </a:rPr>
              <a:t>zMin</a:t>
            </a:r>
            <a:r>
              <a:rPr lang="en-US" sz="1600" b="1" i="0" dirty="0">
                <a:solidFill>
                  <a:srgbClr val="F2F2F2"/>
                </a:solidFill>
                <a:effectLst/>
                <a:latin typeface="Söhne"/>
              </a:rPr>
              <a:t> Values. In this project that is focusing on gene disease association of Leukemia , the parent and child nodes of EBF1 is found.  </a:t>
            </a: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r>
              <a:rPr lang="en-US" sz="1600" b="1" dirty="0">
                <a:solidFill>
                  <a:srgbClr val="F2F2F2"/>
                </a:solidFill>
                <a:latin typeface="Söhne"/>
              </a:rPr>
              <a:t>Source: </a:t>
            </a:r>
            <a:br>
              <a:rPr lang="en-US" sz="1600" b="1" dirty="0">
                <a:solidFill>
                  <a:srgbClr val="F2F2F2"/>
                </a:solidFill>
                <a:latin typeface="Söhne"/>
              </a:rPr>
            </a:br>
            <a:r>
              <a:rPr lang="en-US" sz="1600" b="1" dirty="0">
                <a:solidFill>
                  <a:srgbClr val="F2F2F2"/>
                </a:solidFill>
                <a:latin typeface="Söhne"/>
              </a:rPr>
              <a:t>Faezeh Ghazi, June 2023. “Gene regulatory Network”, Journal of molecular Biology, Submitted.</a:t>
            </a:r>
            <a:br>
              <a:rPr lang="en-US" sz="1600" b="1" dirty="0">
                <a:solidFill>
                  <a:srgbClr val="F2F2F2"/>
                </a:solidFill>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br>
              <a:rPr lang="en-US" sz="1600" b="1" i="0" dirty="0">
                <a:solidFill>
                  <a:srgbClr val="F2F2F2"/>
                </a:solidFill>
                <a:effectLst/>
                <a:latin typeface="Söhne"/>
              </a:rPr>
            </a:br>
            <a:endParaRPr lang="en-US" sz="1600" dirty="0">
              <a:solidFill>
                <a:srgbClr val="F2F2F2"/>
              </a:solidFill>
            </a:endParaRPr>
          </a:p>
        </p:txBody>
      </p:sp>
      <p:sp>
        <p:nvSpPr>
          <p:cNvPr id="18"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0"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3EBD9E9D-436B-215E-ACC7-BEC72ED7C8A9}"/>
              </a:ext>
            </a:extLst>
          </p:cNvPr>
          <p:cNvGraphicFramePr>
            <a:graphicFrameLocks noGrp="1"/>
          </p:cNvGraphicFramePr>
          <p:nvPr>
            <p:ph idx="1"/>
            <p:extLst>
              <p:ext uri="{D42A27DB-BD31-4B8C-83A1-F6EECF244321}">
                <p14:modId xmlns:p14="http://schemas.microsoft.com/office/powerpoint/2010/main" val="748827646"/>
              </p:ext>
            </p:extLst>
          </p:nvPr>
        </p:nvGraphicFramePr>
        <p:xfrm>
          <a:off x="5048250" y="2508068"/>
          <a:ext cx="6496050" cy="3511731"/>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61FAC970-6812-D7A9-1BB3-887139BBDCCE}"/>
              </a:ext>
            </a:extLst>
          </p:cNvPr>
          <p:cNvPicPr>
            <a:picLocks noChangeAspect="1"/>
          </p:cNvPicPr>
          <p:nvPr/>
        </p:nvPicPr>
        <p:blipFill>
          <a:blip r:embed="rId3"/>
          <a:stretch>
            <a:fillRect/>
          </a:stretch>
        </p:blipFill>
        <p:spPr>
          <a:xfrm>
            <a:off x="4981302" y="838201"/>
            <a:ext cx="6562998" cy="1256672"/>
          </a:xfrm>
          <a:prstGeom prst="rect">
            <a:avLst/>
          </a:prstGeom>
        </p:spPr>
      </p:pic>
    </p:spTree>
    <p:extLst>
      <p:ext uri="{BB962C8B-B14F-4D97-AF65-F5344CB8AC3E}">
        <p14:creationId xmlns:p14="http://schemas.microsoft.com/office/powerpoint/2010/main" val="62717911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15EA5-0229-281B-2FB3-1B992539E8E5}"/>
              </a:ext>
            </a:extLst>
          </p:cNvPr>
          <p:cNvSpPr>
            <a:spLocks noGrp="1"/>
          </p:cNvSpPr>
          <p:nvPr>
            <p:ph type="title"/>
          </p:nvPr>
        </p:nvSpPr>
        <p:spPr>
          <a:xfrm>
            <a:off x="419742" y="226421"/>
            <a:ext cx="3108626" cy="5982790"/>
          </a:xfrm>
        </p:spPr>
        <p:txBody>
          <a:bodyPr anchor="ctr">
            <a:normAutofit fontScale="90000"/>
          </a:bodyPr>
          <a:lstStyle/>
          <a:p>
            <a:br>
              <a:rPr lang="en-US" sz="1400" b="1" dirty="0">
                <a:solidFill>
                  <a:srgbClr val="F2F2F2"/>
                </a:solidFill>
                <a:effectLst/>
                <a:latin typeface="Calibri" panose="020F0502020204030204" pitchFamily="34" charset="0"/>
                <a:ea typeface="Calibri" panose="020F0502020204030204" pitchFamily="34" charset="0"/>
                <a:cs typeface="Arial" panose="020B0604020202020204" pitchFamily="34" charset="0"/>
              </a:rPr>
            </a:br>
            <a:br>
              <a:rPr lang="en-US" sz="1400" b="1" dirty="0">
                <a:solidFill>
                  <a:srgbClr val="F2F2F2"/>
                </a:solidFill>
                <a:effectLst/>
                <a:latin typeface="Calibri" panose="020F0502020204030204" pitchFamily="34" charset="0"/>
                <a:ea typeface="Calibri" panose="020F0502020204030204" pitchFamily="34" charset="0"/>
                <a:cs typeface="Arial" panose="020B0604020202020204" pitchFamily="34" charset="0"/>
              </a:rPr>
            </a:br>
            <a:br>
              <a:rPr lang="en-US" sz="1400" b="1" dirty="0">
                <a:solidFill>
                  <a:srgbClr val="F2F2F2"/>
                </a:solidFill>
                <a:effectLst/>
                <a:latin typeface="Calibri" panose="020F0502020204030204" pitchFamily="34" charset="0"/>
                <a:ea typeface="Calibri" panose="020F0502020204030204" pitchFamily="34" charset="0"/>
                <a:cs typeface="Arial" panose="020B0604020202020204" pitchFamily="34" charset="0"/>
              </a:rPr>
            </a:br>
            <a:r>
              <a:rPr lang="en-US" sz="1400" b="1" dirty="0">
                <a:solidFill>
                  <a:srgbClr val="F2F2F2"/>
                </a:solidFill>
                <a:effectLst/>
                <a:latin typeface="Calibri" panose="020F0502020204030204" pitchFamily="34" charset="0"/>
                <a:ea typeface="Calibri" panose="020F0502020204030204" pitchFamily="34" charset="0"/>
                <a:cs typeface="Arial" panose="020B0604020202020204" pitchFamily="34" charset="0"/>
              </a:rPr>
              <a:t>Description: Comparison of Accuracy Performance for All selected Features and All Features</a:t>
            </a:r>
            <a:r>
              <a:rPr lang="en-US" sz="1400" b="1" dirty="0">
                <a:solidFill>
                  <a:srgbClr val="F2F2F2"/>
                </a:solidFill>
                <a:latin typeface="Calibri" panose="020F0502020204030204" pitchFamily="34" charset="0"/>
                <a:ea typeface="Calibri" panose="020F0502020204030204" pitchFamily="34" charset="0"/>
                <a:cs typeface="Arial" panose="020B0604020202020204" pitchFamily="34" charset="0"/>
              </a:rPr>
              <a:t>. In this cancer gene, the </a:t>
            </a:r>
            <a:br>
              <a:rPr lang="en-US" sz="1400" b="1" dirty="0">
                <a:solidFill>
                  <a:srgbClr val="F2F2F2"/>
                </a:solidFill>
                <a:latin typeface="Calibri" panose="020F0502020204030204" pitchFamily="34" charset="0"/>
                <a:ea typeface="Calibri" panose="020F0502020204030204" pitchFamily="34" charset="0"/>
                <a:cs typeface="Arial" panose="020B0604020202020204" pitchFamily="34" charset="0"/>
              </a:rPr>
            </a:br>
            <a:br>
              <a:rPr lang="en-US" sz="1400" b="1" dirty="0">
                <a:solidFill>
                  <a:srgbClr val="F2F2F2"/>
                </a:solidFill>
                <a:latin typeface="Calibri" panose="020F0502020204030204" pitchFamily="34" charset="0"/>
                <a:ea typeface="Calibri" panose="020F0502020204030204" pitchFamily="34" charset="0"/>
                <a:cs typeface="Arial" panose="020B0604020202020204" pitchFamily="34" charset="0"/>
              </a:rPr>
            </a:br>
            <a:r>
              <a:rPr lang="en-US" sz="1400" b="1" dirty="0">
                <a:solidFill>
                  <a:srgbClr val="F2F2F2"/>
                </a:solidFill>
                <a:latin typeface="Calibri" panose="020F0502020204030204" pitchFamily="34" charset="0"/>
                <a:cs typeface="Arial" panose="020B0604020202020204" pitchFamily="34" charset="0"/>
              </a:rPr>
              <a:t>Accuracy, Specificity or Sensitivity? Data is imbalanced, so accuracy is not good indicator. Since the data is associated with blood diseases, precision and specificity is important as we want the increase of true positive.  </a:t>
            </a: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br>
              <a:rPr lang="en-US" sz="1400" b="1" dirty="0">
                <a:solidFill>
                  <a:srgbClr val="F2F2F2"/>
                </a:solidFill>
                <a:effectLst/>
              </a:rPr>
            </a:br>
            <a:endParaRPr lang="en-US" sz="1400" b="1"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95B4BA0D-E23F-9426-31EC-64388956455D}"/>
              </a:ext>
            </a:extLst>
          </p:cNvPr>
          <p:cNvGraphicFramePr>
            <a:graphicFrameLocks noGrp="1"/>
          </p:cNvGraphicFramePr>
          <p:nvPr>
            <p:ph idx="1"/>
            <p:extLst>
              <p:ext uri="{D42A27DB-BD31-4B8C-83A1-F6EECF244321}">
                <p14:modId xmlns:p14="http://schemas.microsoft.com/office/powerpoint/2010/main" val="733463908"/>
              </p:ext>
            </p:extLst>
          </p:nvPr>
        </p:nvGraphicFramePr>
        <p:xfrm>
          <a:off x="5393813" y="3056709"/>
          <a:ext cx="6240836" cy="1881050"/>
        </p:xfrm>
        <a:graphic>
          <a:graphicData uri="http://schemas.openxmlformats.org/drawingml/2006/table">
            <a:tbl>
              <a:tblPr firstRow="1" firstCol="1" bandRow="1">
                <a:tableStyleId>{5C22544A-7EE6-4342-B048-85BDC9FD1C3A}</a:tableStyleId>
              </a:tblPr>
              <a:tblGrid>
                <a:gridCol w="1825593">
                  <a:extLst>
                    <a:ext uri="{9D8B030D-6E8A-4147-A177-3AD203B41FA5}">
                      <a16:colId xmlns:a16="http://schemas.microsoft.com/office/drawing/2014/main" val="4260325941"/>
                    </a:ext>
                  </a:extLst>
                </a:gridCol>
                <a:gridCol w="1639765">
                  <a:extLst>
                    <a:ext uri="{9D8B030D-6E8A-4147-A177-3AD203B41FA5}">
                      <a16:colId xmlns:a16="http://schemas.microsoft.com/office/drawing/2014/main" val="2519725388"/>
                    </a:ext>
                  </a:extLst>
                </a:gridCol>
                <a:gridCol w="1387739">
                  <a:extLst>
                    <a:ext uri="{9D8B030D-6E8A-4147-A177-3AD203B41FA5}">
                      <a16:colId xmlns:a16="http://schemas.microsoft.com/office/drawing/2014/main" val="3137591299"/>
                    </a:ext>
                  </a:extLst>
                </a:gridCol>
                <a:gridCol w="1387739">
                  <a:extLst>
                    <a:ext uri="{9D8B030D-6E8A-4147-A177-3AD203B41FA5}">
                      <a16:colId xmlns:a16="http://schemas.microsoft.com/office/drawing/2014/main" val="4089546976"/>
                    </a:ext>
                  </a:extLst>
                </a:gridCol>
              </a:tblGrid>
              <a:tr h="505324">
                <a:tc>
                  <a:txBody>
                    <a:bodyPr/>
                    <a:lstStyle/>
                    <a:p>
                      <a:pPr marL="0" marR="0">
                        <a:spcBef>
                          <a:spcPts val="0"/>
                        </a:spcBef>
                        <a:spcAft>
                          <a:spcPts val="1000"/>
                        </a:spcAft>
                      </a:pPr>
                      <a:r>
                        <a:rPr lang="en-US" sz="1400" dirty="0">
                          <a:effectLst/>
                        </a:rPr>
                        <a:t> </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dirty="0">
                          <a:effectLst/>
                        </a:rPr>
                        <a:t>Accuracy</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a:effectLst/>
                        </a:rPr>
                        <a:t>Precision</a:t>
                      </a:r>
                      <a:endParaRPr lang="en-US" sz="14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a:effectLst/>
                        </a:rPr>
                        <a:t>F1</a:t>
                      </a:r>
                      <a:endParaRPr lang="en-US" sz="14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995228"/>
                  </a:ext>
                </a:extLst>
              </a:tr>
              <a:tr h="492443">
                <a:tc>
                  <a:txBody>
                    <a:bodyPr/>
                    <a:lstStyle/>
                    <a:p>
                      <a:pPr marL="0" marR="0">
                        <a:spcBef>
                          <a:spcPts val="0"/>
                        </a:spcBef>
                        <a:spcAft>
                          <a:spcPts val="1000"/>
                        </a:spcAft>
                      </a:pPr>
                      <a:r>
                        <a:rPr lang="en-US" sz="1400">
                          <a:effectLst/>
                        </a:rPr>
                        <a:t>All Features</a:t>
                      </a:r>
                      <a:endParaRPr lang="en-US" sz="14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dirty="0">
                          <a:effectLst/>
                        </a:rPr>
                        <a:t>0.967</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dirty="0">
                          <a:effectLst/>
                        </a:rPr>
                        <a:t>0.68</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a:effectLst/>
                        </a:rPr>
                        <a:t>0.80</a:t>
                      </a:r>
                      <a:endParaRPr lang="en-US" sz="14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30102214"/>
                  </a:ext>
                </a:extLst>
              </a:tr>
              <a:tr h="883283">
                <a:tc>
                  <a:txBody>
                    <a:bodyPr/>
                    <a:lstStyle/>
                    <a:p>
                      <a:pPr marL="0" marR="0">
                        <a:spcBef>
                          <a:spcPts val="0"/>
                        </a:spcBef>
                        <a:spcAft>
                          <a:spcPts val="1000"/>
                        </a:spcAft>
                      </a:pPr>
                      <a:r>
                        <a:rPr lang="en-US" sz="1400" dirty="0">
                          <a:effectLst/>
                        </a:rPr>
                        <a:t>Selected Features by PC-Simple</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a:effectLst/>
                        </a:rPr>
                        <a:t>0.97</a:t>
                      </a:r>
                      <a:endParaRPr lang="en-US" sz="14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dirty="0">
                          <a:effectLst/>
                        </a:rPr>
                        <a:t>0.75</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1000"/>
                        </a:spcAft>
                      </a:pPr>
                      <a:r>
                        <a:rPr lang="en-US" sz="1400" dirty="0">
                          <a:effectLst/>
                        </a:rPr>
                        <a:t>0.85</a:t>
                      </a:r>
                      <a:endPar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47860705"/>
                  </a:ext>
                </a:extLst>
              </a:tr>
            </a:tbl>
          </a:graphicData>
        </a:graphic>
      </p:graphicFrame>
      <p:pic>
        <p:nvPicPr>
          <p:cNvPr id="5" name="Content Placeholder 3">
            <a:extLst>
              <a:ext uri="{FF2B5EF4-FFF2-40B4-BE49-F238E27FC236}">
                <a16:creationId xmlns:a16="http://schemas.microsoft.com/office/drawing/2014/main" id="{E566688A-66FF-49F9-45B4-49670FC87D4C}"/>
              </a:ext>
            </a:extLst>
          </p:cNvPr>
          <p:cNvPicPr>
            <a:picLocks noChangeAspect="1"/>
          </p:cNvPicPr>
          <p:nvPr/>
        </p:nvPicPr>
        <p:blipFill>
          <a:blip r:embed="rId2"/>
          <a:stretch>
            <a:fillRect/>
          </a:stretch>
        </p:blipFill>
        <p:spPr>
          <a:xfrm>
            <a:off x="5172891" y="507275"/>
            <a:ext cx="5950721" cy="1881050"/>
          </a:xfrm>
          <a:prstGeom prst="rect">
            <a:avLst/>
          </a:prstGeom>
        </p:spPr>
      </p:pic>
    </p:spTree>
    <p:extLst>
      <p:ext uri="{BB962C8B-B14F-4D97-AF65-F5344CB8AC3E}">
        <p14:creationId xmlns:p14="http://schemas.microsoft.com/office/powerpoint/2010/main" val="99527655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3"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7069500-3A03-D771-0D49-675C4411EF31}"/>
              </a:ext>
            </a:extLst>
          </p:cNvPr>
          <p:cNvSpPr>
            <a:spLocks noGrp="1"/>
          </p:cNvSpPr>
          <p:nvPr>
            <p:ph type="title"/>
          </p:nvPr>
        </p:nvSpPr>
        <p:spPr>
          <a:xfrm>
            <a:off x="806195" y="804672"/>
            <a:ext cx="3521359" cy="5248656"/>
          </a:xfrm>
        </p:spPr>
        <p:txBody>
          <a:bodyPr anchor="ctr">
            <a:normAutofit/>
          </a:bodyPr>
          <a:lstStyle/>
          <a:p>
            <a:pPr algn="ctr"/>
            <a:r>
              <a:rPr lang="en-US" dirty="0"/>
              <a:t>Conclusion of Confusion Metrix</a:t>
            </a:r>
            <a:endParaRPr lang="en-US"/>
          </a:p>
        </p:txBody>
      </p:sp>
      <p:sp>
        <p:nvSpPr>
          <p:cNvPr id="10" name="Content Placeholder 9">
            <a:extLst>
              <a:ext uri="{FF2B5EF4-FFF2-40B4-BE49-F238E27FC236}">
                <a16:creationId xmlns:a16="http://schemas.microsoft.com/office/drawing/2014/main" id="{14E37D4F-E910-4D69-9061-5342FBDFFB1B}"/>
              </a:ext>
            </a:extLst>
          </p:cNvPr>
          <p:cNvSpPr>
            <a:spLocks noGrp="1"/>
          </p:cNvSpPr>
          <p:nvPr>
            <p:ph idx="1"/>
          </p:nvPr>
        </p:nvSpPr>
        <p:spPr>
          <a:xfrm>
            <a:off x="4894917" y="1193074"/>
            <a:ext cx="6399930" cy="3605349"/>
          </a:xfrm>
        </p:spPr>
        <p:txBody>
          <a:bodyPr anchor="ctr">
            <a:normAutofit/>
          </a:bodyPr>
          <a:lstStyle/>
          <a:p>
            <a:r>
              <a:rPr lang="en-US" dirty="0">
                <a:latin typeface="+mj-lt"/>
                <a:ea typeface="+mj-ea"/>
                <a:cs typeface="+mj-cs"/>
              </a:rPr>
              <a:t>It can be seen the importance of feature selection and how using relevant features can enhance the performance of a model. The PC-algorithm, which is a causal structure learning algorithm, helps in identifying such influential features, leading to improved results</a:t>
            </a:r>
            <a:r>
              <a:rPr lang="en-US" b="0" i="0" dirty="0">
                <a:effectLst/>
                <a:latin typeface="Söhne"/>
              </a:rPr>
              <a:t>.</a:t>
            </a:r>
            <a:endParaRPr lang="en-US" dirty="0"/>
          </a:p>
        </p:txBody>
      </p:sp>
    </p:spTree>
    <p:extLst>
      <p:ext uri="{BB962C8B-B14F-4D97-AF65-F5344CB8AC3E}">
        <p14:creationId xmlns:p14="http://schemas.microsoft.com/office/powerpoint/2010/main" val="249036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3BA721C-4C08-6EE8-4AAF-DF617218DAC2}"/>
              </a:ext>
            </a:extLst>
          </p:cNvPr>
          <p:cNvPicPr>
            <a:picLocks noChangeAspect="1"/>
          </p:cNvPicPr>
          <p:nvPr/>
        </p:nvPicPr>
        <p:blipFill>
          <a:blip r:embed="rId2"/>
          <a:stretch>
            <a:fillRect/>
          </a:stretch>
        </p:blipFill>
        <p:spPr>
          <a:xfrm>
            <a:off x="5608319" y="1302976"/>
            <a:ext cx="5614835" cy="4098829"/>
          </a:xfrm>
          <a:prstGeom prst="rect">
            <a:avLst/>
          </a:prstGeom>
          <a:effectLst/>
        </p:spPr>
      </p:pic>
      <p:sp>
        <p:nvSpPr>
          <p:cNvPr id="21" name="Rectangle 1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4DD93DDF-F77E-94AC-AEE1-1F1789906F6B}"/>
              </a:ext>
            </a:extLst>
          </p:cNvPr>
          <p:cNvSpPr>
            <a:spLocks noGrp="1"/>
          </p:cNvSpPr>
          <p:nvPr>
            <p:ph idx="1"/>
          </p:nvPr>
        </p:nvSpPr>
        <p:spPr>
          <a:xfrm>
            <a:off x="566781" y="989417"/>
            <a:ext cx="3505494" cy="4725945"/>
          </a:xfrm>
        </p:spPr>
        <p:txBody>
          <a:bodyPr>
            <a:normAutofit/>
          </a:bodyPr>
          <a:lstStyle/>
          <a:p>
            <a:r>
              <a:rPr lang="en-US" sz="2400" b="1" dirty="0">
                <a:solidFill>
                  <a:srgbClr val="FFFFFF"/>
                </a:solidFill>
              </a:rPr>
              <a:t>Source</a:t>
            </a:r>
          </a:p>
          <a:p>
            <a:pPr marL="0" indent="0">
              <a:buNone/>
            </a:pPr>
            <a:r>
              <a:rPr lang="en-US" sz="1600" dirty="0">
                <a:solidFill>
                  <a:srgbClr val="FFFFFF"/>
                </a:solidFill>
              </a:rPr>
              <a:t>"Neuronal Circuit and Synapse Analysis with Deep Neural Networks", a research project applying deep neural networks to the analysis of neuronal circuits and synapses, presented at the University of California, San Diego, June 2020, [Faezeh Ghazi]. Available</a:t>
            </a:r>
            <a:r>
              <a:rPr lang="en-US" sz="1200" dirty="0">
                <a:effectLst/>
                <a:latin typeface="Times New Roman" panose="02020603050405020304" pitchFamily="18" charset="0"/>
              </a:rPr>
              <a:t> </a:t>
            </a:r>
            <a:r>
              <a:rPr lang="en-US" sz="1600" dirty="0">
                <a:solidFill>
                  <a:srgbClr val="FFFFFF"/>
                </a:solidFill>
              </a:rPr>
              <a:t>at:  https://</a:t>
            </a:r>
            <a:r>
              <a:rPr lang="en-US" sz="1600" dirty="0" err="1">
                <a:solidFill>
                  <a:srgbClr val="FFFFFF"/>
                </a:solidFill>
              </a:rPr>
              <a:t>library.ucsd.edu</a:t>
            </a:r>
            <a:r>
              <a:rPr lang="en-US" sz="1600" dirty="0">
                <a:solidFill>
                  <a:srgbClr val="FFFFFF"/>
                </a:solidFill>
              </a:rPr>
              <a:t>/dc/object/bb5500301x </a:t>
            </a:r>
          </a:p>
          <a:p>
            <a:endParaRPr lang="en-US" dirty="0">
              <a:solidFill>
                <a:srgbClr val="FFFFFF"/>
              </a:solidFill>
            </a:endParaRPr>
          </a:p>
        </p:txBody>
      </p:sp>
    </p:spTree>
    <p:extLst>
      <p:ext uri="{BB962C8B-B14F-4D97-AF65-F5344CB8AC3E}">
        <p14:creationId xmlns:p14="http://schemas.microsoft.com/office/powerpoint/2010/main" val="255190235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up of a cell&#10;&#10;Description automatically generated">
            <a:extLst>
              <a:ext uri="{FF2B5EF4-FFF2-40B4-BE49-F238E27FC236}">
                <a16:creationId xmlns:a16="http://schemas.microsoft.com/office/drawing/2014/main" id="{CBF98E2D-4492-008D-129A-EFEC7688EB87}"/>
              </a:ext>
            </a:extLst>
          </p:cNvPr>
          <p:cNvPicPr>
            <a:picLocks noChangeAspect="1"/>
          </p:cNvPicPr>
          <p:nvPr/>
        </p:nvPicPr>
        <p:blipFill>
          <a:blip r:embed="rId2"/>
          <a:stretch>
            <a:fillRect/>
          </a:stretch>
        </p:blipFill>
        <p:spPr>
          <a:xfrm>
            <a:off x="5608319" y="2089053"/>
            <a:ext cx="5614835" cy="2526675"/>
          </a:xfrm>
          <a:prstGeom prst="rect">
            <a:avLst/>
          </a:prstGeom>
          <a:effectLst/>
        </p:spPr>
      </p:pic>
      <p:sp>
        <p:nvSpPr>
          <p:cNvPr id="17" name="Rectangle 1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FEECFFB-886A-B4A2-D427-EE70CB46150A}"/>
              </a:ext>
            </a:extLst>
          </p:cNvPr>
          <p:cNvSpPr>
            <a:spLocks noGrp="1"/>
          </p:cNvSpPr>
          <p:nvPr>
            <p:ph idx="1"/>
          </p:nvPr>
        </p:nvSpPr>
        <p:spPr>
          <a:xfrm>
            <a:off x="711561" y="914400"/>
            <a:ext cx="3505494" cy="3785419"/>
          </a:xfrm>
        </p:spPr>
        <p:txBody>
          <a:bodyPr>
            <a:normAutofit fontScale="70000" lnSpcReduction="20000"/>
          </a:bodyPr>
          <a:lstStyle/>
          <a:p>
            <a:r>
              <a:rPr lang="en-US" dirty="0">
                <a:solidFill>
                  <a:srgbClr val="FFFFFF"/>
                </a:solidFill>
              </a:rPr>
              <a:t>Description:</a:t>
            </a:r>
          </a:p>
          <a:p>
            <a:pPr marL="0" indent="0">
              <a:buNone/>
            </a:pPr>
            <a:r>
              <a:rPr lang="en-US" dirty="0">
                <a:solidFill>
                  <a:srgbClr val="FFFFFF"/>
                </a:solidFill>
              </a:rPr>
              <a:t>This shows the Problems with synaptic area.</a:t>
            </a:r>
            <a:br>
              <a:rPr lang="en-US" dirty="0">
                <a:solidFill>
                  <a:srgbClr val="FFFFFF"/>
                </a:solidFill>
              </a:rPr>
            </a:br>
            <a:endParaRPr lang="en-US" dirty="0">
              <a:solidFill>
                <a:srgbClr val="FFFFFF"/>
              </a:solidFill>
            </a:endParaRPr>
          </a:p>
          <a:p>
            <a:r>
              <a:rPr lang="en-US" dirty="0">
                <a:solidFill>
                  <a:srgbClr val="FFFFFF"/>
                </a:solidFill>
              </a:rPr>
              <a:t>Source:</a:t>
            </a:r>
          </a:p>
          <a:p>
            <a:pPr marL="0" indent="0">
              <a:buNone/>
            </a:pPr>
            <a:r>
              <a:rPr lang="en-US" sz="2000" dirty="0">
                <a:solidFill>
                  <a:srgbClr val="FFFFFF"/>
                </a:solidFill>
              </a:rPr>
              <a:t>"Neuronal Circuit and Synapse Analysis with Deep Neural Networks", a research project applying deep neural networks to the analysis of neuronal circuits and synapses, presented at the University of California, San Diego, June 2020, [Faezeh Ghazi]. Available</a:t>
            </a:r>
            <a:r>
              <a:rPr lang="en-US" sz="1600" dirty="0">
                <a:effectLst/>
                <a:latin typeface="Times New Roman" panose="02020603050405020304" pitchFamily="18" charset="0"/>
              </a:rPr>
              <a:t> </a:t>
            </a:r>
            <a:r>
              <a:rPr lang="en-US" sz="2000" dirty="0">
                <a:solidFill>
                  <a:srgbClr val="FFFFFF"/>
                </a:solidFill>
              </a:rPr>
              <a:t>at:  https://</a:t>
            </a:r>
            <a:r>
              <a:rPr lang="en-US" sz="2000" dirty="0" err="1">
                <a:solidFill>
                  <a:srgbClr val="FFFFFF"/>
                </a:solidFill>
              </a:rPr>
              <a:t>library.ucsd.edu</a:t>
            </a:r>
            <a:r>
              <a:rPr lang="en-US" sz="2000" dirty="0">
                <a:solidFill>
                  <a:srgbClr val="FFFFFF"/>
                </a:solidFill>
              </a:rPr>
              <a:t>/dc/object/bb5500301x </a:t>
            </a:r>
          </a:p>
          <a:p>
            <a:br>
              <a:rPr lang="en-US" dirty="0">
                <a:solidFill>
                  <a:srgbClr val="FFFFFF"/>
                </a:solidFill>
              </a:rPr>
            </a:br>
            <a:endParaRPr lang="en-US" dirty="0">
              <a:solidFill>
                <a:srgbClr val="FFFFFF"/>
              </a:solidFill>
            </a:endParaRPr>
          </a:p>
        </p:txBody>
      </p:sp>
    </p:spTree>
    <p:extLst>
      <p:ext uri="{BB962C8B-B14F-4D97-AF65-F5344CB8AC3E}">
        <p14:creationId xmlns:p14="http://schemas.microsoft.com/office/powerpoint/2010/main" val="158884816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1196FBE-65CC-A5E0-1370-2D8554755398}"/>
              </a:ext>
            </a:extLst>
          </p:cNvPr>
          <p:cNvSpPr>
            <a:spLocks noGrp="1"/>
          </p:cNvSpPr>
          <p:nvPr>
            <p:ph idx="1"/>
          </p:nvPr>
        </p:nvSpPr>
        <p:spPr>
          <a:xfrm>
            <a:off x="643855" y="618309"/>
            <a:ext cx="3108057" cy="5401491"/>
          </a:xfrm>
        </p:spPr>
        <p:txBody>
          <a:bodyPr>
            <a:normAutofit lnSpcReduction="10000"/>
          </a:bodyPr>
          <a:lstStyle/>
          <a:p>
            <a:r>
              <a:rPr lang="en-US" sz="1400" b="1" dirty="0">
                <a:solidFill>
                  <a:srgbClr val="FFFFFF"/>
                </a:solidFill>
              </a:rPr>
              <a:t>Description: </a:t>
            </a:r>
          </a:p>
          <a:p>
            <a:pPr marL="0" indent="0">
              <a:buNone/>
            </a:pPr>
            <a:r>
              <a:rPr lang="en-US" sz="1400" dirty="0">
                <a:solidFill>
                  <a:srgbClr val="FFFFFF"/>
                </a:solidFill>
              </a:rPr>
              <a:t>Prediction of Neuronal Circuit and Synapse Analysis with Deep Neural Networks. In this project, 3D statistical vesicle filtering and identified erosion models with tuned threshold on 3D objects is designed to improve the model performance, used by deep learning method of LSTM </a:t>
            </a:r>
          </a:p>
          <a:p>
            <a:endParaRPr lang="en-US" sz="1400" dirty="0">
              <a:solidFill>
                <a:srgbClr val="FFFFFF"/>
              </a:solidFill>
            </a:endParaRPr>
          </a:p>
          <a:p>
            <a:r>
              <a:rPr lang="en-US" sz="1400" b="1" dirty="0">
                <a:solidFill>
                  <a:srgbClr val="FFFFFF"/>
                </a:solidFill>
              </a:rPr>
              <a:t>Source:</a:t>
            </a:r>
          </a:p>
          <a:p>
            <a:pPr marL="0" indent="0">
              <a:buNone/>
            </a:pPr>
            <a:r>
              <a:rPr lang="en-US" sz="1400" dirty="0">
                <a:solidFill>
                  <a:srgbClr val="FFFFFF"/>
                </a:solidFill>
              </a:rPr>
              <a:t>"Neuronal Circuit and Synapse Analysis with Deep Neural Networks", a research project applying deep neural networks to the analysis of neuronal circuits and synapses, presented at the University of California, San Diego, June 2020, [Faezeh Ghazi]. Available</a:t>
            </a:r>
            <a:r>
              <a:rPr lang="en-US" sz="1100" dirty="0">
                <a:effectLst/>
                <a:latin typeface="Times New Roman" panose="02020603050405020304" pitchFamily="18" charset="0"/>
              </a:rPr>
              <a:t> </a:t>
            </a:r>
            <a:r>
              <a:rPr lang="en-US" sz="1400" dirty="0">
                <a:solidFill>
                  <a:srgbClr val="FFFFFF"/>
                </a:solidFill>
              </a:rPr>
              <a:t>at:  https://</a:t>
            </a:r>
            <a:r>
              <a:rPr lang="en-US" sz="1400" dirty="0" err="1">
                <a:solidFill>
                  <a:srgbClr val="FFFFFF"/>
                </a:solidFill>
              </a:rPr>
              <a:t>library.ucsd.edu</a:t>
            </a:r>
            <a:r>
              <a:rPr lang="en-US" sz="1400" dirty="0">
                <a:solidFill>
                  <a:srgbClr val="FFFFFF"/>
                </a:solidFill>
              </a:rPr>
              <a:t>/dc/object/bb5500301x </a:t>
            </a:r>
          </a:p>
          <a:p>
            <a:endParaRPr lang="en-US" sz="1400" dirty="0">
              <a:solidFill>
                <a:srgbClr val="FFFFFF"/>
              </a:solidFill>
            </a:endParaRPr>
          </a:p>
        </p:txBody>
      </p:sp>
      <p:pic>
        <p:nvPicPr>
          <p:cNvPr id="4" name="Content Placeholder 3">
            <a:extLst>
              <a:ext uri="{FF2B5EF4-FFF2-40B4-BE49-F238E27FC236}">
                <a16:creationId xmlns:a16="http://schemas.microsoft.com/office/drawing/2014/main" id="{B765D257-01FE-517A-5FD1-44A640DD3C75}"/>
              </a:ext>
            </a:extLst>
          </p:cNvPr>
          <p:cNvPicPr>
            <a:picLocks noChangeAspect="1"/>
          </p:cNvPicPr>
          <p:nvPr/>
        </p:nvPicPr>
        <p:blipFill>
          <a:blip r:embed="rId2"/>
          <a:stretch>
            <a:fillRect/>
          </a:stretch>
        </p:blipFill>
        <p:spPr>
          <a:xfrm>
            <a:off x="5048451" y="1825644"/>
            <a:ext cx="6495847" cy="3816310"/>
          </a:xfrm>
          <a:prstGeom prst="rect">
            <a:avLst/>
          </a:prstGeom>
          <a:effectLst/>
        </p:spPr>
      </p:pic>
    </p:spTree>
    <p:extLst>
      <p:ext uri="{BB962C8B-B14F-4D97-AF65-F5344CB8AC3E}">
        <p14:creationId xmlns:p14="http://schemas.microsoft.com/office/powerpoint/2010/main" val="282292074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5D5A27C-3EA2-08F7-CA8E-E44E402171DF}"/>
              </a:ext>
            </a:extLst>
          </p:cNvPr>
          <p:cNvSpPr>
            <a:spLocks noGrp="1"/>
          </p:cNvSpPr>
          <p:nvPr>
            <p:ph idx="1"/>
          </p:nvPr>
        </p:nvSpPr>
        <p:spPr>
          <a:xfrm>
            <a:off x="643855" y="409303"/>
            <a:ext cx="3108057" cy="5610497"/>
          </a:xfrm>
        </p:spPr>
        <p:txBody>
          <a:bodyPr>
            <a:normAutofit lnSpcReduction="10000"/>
          </a:bodyPr>
          <a:lstStyle/>
          <a:p>
            <a:r>
              <a:rPr lang="en-US" sz="1400" b="1" dirty="0">
                <a:solidFill>
                  <a:srgbClr val="FFFFFF"/>
                </a:solidFill>
              </a:rPr>
              <a:t>Description: </a:t>
            </a:r>
            <a:r>
              <a:rPr lang="en-US" sz="1400" dirty="0">
                <a:solidFill>
                  <a:srgbClr val="FFFFFF"/>
                </a:solidFill>
              </a:rPr>
              <a:t>Prediction of Neuronal Circuit and Synapse Analysis with Deep Neural Networks. this project, more accurate synaptic location of brain was predicted, using image processing, statistical methods, and CNN models in synapsis analysis project of electron microscopic 3D images derived from brain tissue. </a:t>
            </a:r>
          </a:p>
          <a:p>
            <a:endParaRPr lang="en-US" sz="1400" dirty="0">
              <a:solidFill>
                <a:srgbClr val="FFFFFF"/>
              </a:solidFill>
            </a:endParaRPr>
          </a:p>
          <a:p>
            <a:pPr marL="0" indent="0">
              <a:buNone/>
            </a:pPr>
            <a:r>
              <a:rPr lang="en-US" sz="1400" b="1" dirty="0">
                <a:solidFill>
                  <a:srgbClr val="FFFFFF"/>
                </a:solidFill>
              </a:rPr>
              <a:t>Source: </a:t>
            </a:r>
            <a:br>
              <a:rPr lang="en-US" sz="1400" dirty="0">
                <a:solidFill>
                  <a:srgbClr val="FFFFFF"/>
                </a:solidFill>
              </a:rPr>
            </a:br>
            <a:r>
              <a:rPr lang="en-US" sz="1400" dirty="0">
                <a:solidFill>
                  <a:srgbClr val="FFFFFF"/>
                </a:solidFill>
              </a:rPr>
              <a:t>"Neuronal Circuit and Synapse Analysis with Deep Neural Networks", a research project applying deep neural networks to the analysis of neuronal circuits and synapses, presented at the University of California, San Diego, June 2020, [Faezeh Ghazi]. Available</a:t>
            </a:r>
            <a:r>
              <a:rPr lang="en-US" sz="1100" dirty="0">
                <a:effectLst/>
                <a:latin typeface="Times New Roman" panose="02020603050405020304" pitchFamily="18" charset="0"/>
              </a:rPr>
              <a:t> </a:t>
            </a:r>
            <a:r>
              <a:rPr lang="en-US" sz="1400" dirty="0">
                <a:solidFill>
                  <a:srgbClr val="FFFFFF"/>
                </a:solidFill>
              </a:rPr>
              <a:t>at:  https://</a:t>
            </a:r>
            <a:r>
              <a:rPr lang="en-US" sz="1400" dirty="0" err="1">
                <a:solidFill>
                  <a:srgbClr val="FFFFFF"/>
                </a:solidFill>
              </a:rPr>
              <a:t>library.ucsd.edu</a:t>
            </a:r>
            <a:r>
              <a:rPr lang="en-US" sz="1400" dirty="0">
                <a:solidFill>
                  <a:srgbClr val="FFFFFF"/>
                </a:solidFill>
              </a:rPr>
              <a:t>/dc/object/bb5500301x </a:t>
            </a:r>
          </a:p>
          <a:p>
            <a:pPr marL="0" indent="0">
              <a:buNone/>
            </a:pPr>
            <a:endParaRPr lang="en-US" sz="1400" dirty="0">
              <a:solidFill>
                <a:srgbClr val="FFFFFF"/>
              </a:solidFill>
            </a:endParaRPr>
          </a:p>
        </p:txBody>
      </p:sp>
      <p:pic>
        <p:nvPicPr>
          <p:cNvPr id="4" name="Content Placeholder 3">
            <a:extLst>
              <a:ext uri="{FF2B5EF4-FFF2-40B4-BE49-F238E27FC236}">
                <a16:creationId xmlns:a16="http://schemas.microsoft.com/office/drawing/2014/main" id="{A9249F94-8589-E777-5A55-AE758136A0D6}"/>
              </a:ext>
            </a:extLst>
          </p:cNvPr>
          <p:cNvPicPr>
            <a:picLocks noChangeAspect="1"/>
          </p:cNvPicPr>
          <p:nvPr/>
        </p:nvPicPr>
        <p:blipFill>
          <a:blip r:embed="rId2"/>
          <a:stretch>
            <a:fillRect/>
          </a:stretch>
        </p:blipFill>
        <p:spPr>
          <a:xfrm>
            <a:off x="5048451" y="2442750"/>
            <a:ext cx="6495847" cy="2582099"/>
          </a:xfrm>
          <a:prstGeom prst="rect">
            <a:avLst/>
          </a:prstGeom>
          <a:effectLst/>
        </p:spPr>
      </p:pic>
    </p:spTree>
    <p:extLst>
      <p:ext uri="{BB962C8B-B14F-4D97-AF65-F5344CB8AC3E}">
        <p14:creationId xmlns:p14="http://schemas.microsoft.com/office/powerpoint/2010/main" val="206982691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Scientist pipetting a sample into a petri dish">
            <a:extLst>
              <a:ext uri="{FF2B5EF4-FFF2-40B4-BE49-F238E27FC236}">
                <a16:creationId xmlns:a16="http://schemas.microsoft.com/office/drawing/2014/main" id="{B7A5F54E-DCBF-F099-6A03-8EFD5372A6C2}"/>
              </a:ext>
            </a:extLst>
          </p:cNvPr>
          <p:cNvPicPr>
            <a:picLocks noChangeAspect="1"/>
          </p:cNvPicPr>
          <p:nvPr/>
        </p:nvPicPr>
        <p:blipFill rotWithShape="1">
          <a:blip r:embed="rId7">
            <a:duotone>
              <a:prstClr val="black"/>
              <a:schemeClr val="accent5">
                <a:tint val="45000"/>
                <a:satMod val="400000"/>
              </a:schemeClr>
            </a:duotone>
            <a:alphaModFix amt="25000"/>
          </a:blip>
          <a:srcRect l="9091" t="7577" b="24241"/>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E2A36-F370-83D7-B65E-B5C96BD918A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Thank you for your time</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31367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715D-A8EC-5EF4-2C21-D6E9984AA885}"/>
              </a:ext>
            </a:extLst>
          </p:cNvPr>
          <p:cNvSpPr>
            <a:spLocks noGrp="1"/>
          </p:cNvSpPr>
          <p:nvPr>
            <p:ph type="title"/>
          </p:nvPr>
        </p:nvSpPr>
        <p:spPr>
          <a:xfrm>
            <a:off x="646111" y="452718"/>
            <a:ext cx="9404723" cy="713352"/>
          </a:xfrm>
        </p:spPr>
        <p:txBody>
          <a:bodyPr/>
          <a:lstStyle/>
          <a:p>
            <a:r>
              <a:rPr lang="en-US" dirty="0"/>
              <a:t>Statistical Metrics Scores</a:t>
            </a:r>
          </a:p>
        </p:txBody>
      </p:sp>
      <p:sp>
        <p:nvSpPr>
          <p:cNvPr id="3" name="Content Placeholder 2">
            <a:extLst>
              <a:ext uri="{FF2B5EF4-FFF2-40B4-BE49-F238E27FC236}">
                <a16:creationId xmlns:a16="http://schemas.microsoft.com/office/drawing/2014/main" id="{65C9DACB-6747-F2D3-2F15-87A4349470F9}"/>
              </a:ext>
            </a:extLst>
          </p:cNvPr>
          <p:cNvSpPr>
            <a:spLocks noGrp="1"/>
          </p:cNvSpPr>
          <p:nvPr>
            <p:ph idx="1"/>
          </p:nvPr>
        </p:nvSpPr>
        <p:spPr>
          <a:xfrm>
            <a:off x="1104293" y="1331259"/>
            <a:ext cx="8946541" cy="4195481"/>
          </a:xfrm>
        </p:spPr>
        <p:txBody>
          <a:bodyPr>
            <a:normAutofit fontScale="77500" lnSpcReduction="20000"/>
          </a:bodyPr>
          <a:lstStyle/>
          <a:p>
            <a:pPr>
              <a:buFont typeface="Arial" panose="020B0604020202020204" pitchFamily="34" charset="0"/>
              <a:buChar char="•"/>
            </a:pPr>
            <a:r>
              <a:rPr lang="en-US" dirty="0"/>
              <a:t>In Both Time series and Linear regression, the target is continuous. </a:t>
            </a:r>
            <a:br>
              <a:rPr lang="en-US" dirty="0"/>
            </a:br>
            <a:r>
              <a:rPr lang="en-US" dirty="0"/>
              <a:t>Time Series Models:</a:t>
            </a:r>
            <a:r>
              <a:rPr lang="en-US" sz="2100" dirty="0"/>
              <a:t> The goal is often to predict future values based on past observations</a:t>
            </a:r>
            <a:br>
              <a:rPr lang="en-US" dirty="0"/>
            </a:br>
            <a:r>
              <a:rPr lang="en-US" sz="2100" dirty="0"/>
              <a:t>Mean Absolute Error (MAE)</a:t>
            </a:r>
            <a:br>
              <a:rPr lang="en-US" sz="2100" dirty="0"/>
            </a:br>
            <a:r>
              <a:rPr lang="en-US" sz="2100" dirty="0"/>
              <a:t>Mean Squared Error (MSE)</a:t>
            </a:r>
          </a:p>
          <a:p>
            <a:r>
              <a:rPr lang="en-US" sz="2100" dirty="0"/>
              <a:t>Root Mean Squared Error (RMSE)</a:t>
            </a:r>
            <a:br>
              <a:rPr lang="en-US" sz="2100" dirty="0"/>
            </a:br>
            <a:r>
              <a:rPr lang="en-US" sz="2100" dirty="0"/>
              <a:t>Mean Absolute Percentage Error (MAPE)</a:t>
            </a:r>
          </a:p>
          <a:p>
            <a:r>
              <a:rPr lang="en-US" dirty="0"/>
              <a:t>Supervised: </a:t>
            </a:r>
            <a:br>
              <a:rPr lang="en-US" dirty="0"/>
            </a:br>
            <a:r>
              <a:rPr lang="en-US" dirty="0"/>
              <a:t>	Regression:</a:t>
            </a:r>
            <a:br>
              <a:rPr lang="en-US" dirty="0"/>
            </a:br>
            <a:r>
              <a:rPr lang="en-US" dirty="0"/>
              <a:t>	MAE, MSE, R2 </a:t>
            </a:r>
            <a:br>
              <a:rPr lang="en-US" dirty="0"/>
            </a:br>
            <a:br>
              <a:rPr lang="en-US" dirty="0"/>
            </a:br>
            <a:r>
              <a:rPr lang="en-US" dirty="0"/>
              <a:t>Classification:</a:t>
            </a:r>
            <a:br>
              <a:rPr lang="en-US" dirty="0"/>
            </a:br>
            <a:r>
              <a:rPr lang="en-US" dirty="0"/>
              <a:t>Confusion metrics, Accuracy, Precision, Recall, F1 score, ROC Curve</a:t>
            </a:r>
            <a:br>
              <a:rPr lang="en-US" dirty="0"/>
            </a:br>
            <a:br>
              <a:rPr lang="en-US" dirty="0"/>
            </a:br>
            <a:r>
              <a:rPr lang="en-US" dirty="0"/>
              <a:t>Unsupervised:</a:t>
            </a:r>
            <a:br>
              <a:rPr lang="en-US" dirty="0"/>
            </a:br>
            <a:r>
              <a:rPr lang="en-US" dirty="0"/>
              <a:t>Silhouette Score,</a:t>
            </a:r>
            <a:br>
              <a:rPr lang="en-US" dirty="0"/>
            </a:br>
            <a:r>
              <a:rPr lang="en-US" dirty="0" err="1"/>
              <a:t>Kmeans</a:t>
            </a:r>
            <a:r>
              <a:rPr lang="en-US" dirty="0"/>
              <a:t> score</a:t>
            </a:r>
            <a:br>
              <a:rPr lang="en-US" dirty="0"/>
            </a:br>
            <a:br>
              <a:rPr lang="en-US" dirty="0"/>
            </a:br>
            <a:endParaRPr lang="en-US" dirty="0"/>
          </a:p>
        </p:txBody>
      </p:sp>
    </p:spTree>
    <p:extLst>
      <p:ext uri="{BB962C8B-B14F-4D97-AF65-F5344CB8AC3E}">
        <p14:creationId xmlns:p14="http://schemas.microsoft.com/office/powerpoint/2010/main" val="259055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3B1D0-B356-F188-0EFD-C01C3DE5BD1C}"/>
              </a:ext>
            </a:extLst>
          </p:cNvPr>
          <p:cNvSpPr>
            <a:spLocks noGrp="1"/>
          </p:cNvSpPr>
          <p:nvPr>
            <p:ph type="title"/>
          </p:nvPr>
        </p:nvSpPr>
        <p:spPr>
          <a:xfrm>
            <a:off x="646111" y="452719"/>
            <a:ext cx="9404723" cy="582452"/>
          </a:xfrm>
        </p:spPr>
        <p:txBody>
          <a:bodyPr>
            <a:normAutofit fontScale="90000"/>
          </a:bodyPr>
          <a:lstStyle/>
          <a:p>
            <a:r>
              <a:rPr lang="en-US" dirty="0"/>
              <a:t>Algorithms and Statistical Testing</a:t>
            </a:r>
          </a:p>
        </p:txBody>
      </p:sp>
      <p:graphicFrame>
        <p:nvGraphicFramePr>
          <p:cNvPr id="9" name="Content Placeholder 2">
            <a:extLst>
              <a:ext uri="{FF2B5EF4-FFF2-40B4-BE49-F238E27FC236}">
                <a16:creationId xmlns:a16="http://schemas.microsoft.com/office/drawing/2014/main" id="{E2FB450C-A3E8-B6D7-1635-59E46201091C}"/>
              </a:ext>
            </a:extLst>
          </p:cNvPr>
          <p:cNvGraphicFramePr>
            <a:graphicFrameLocks noGrp="1"/>
          </p:cNvGraphicFramePr>
          <p:nvPr>
            <p:ph idx="1"/>
            <p:extLst>
              <p:ext uri="{D42A27DB-BD31-4B8C-83A1-F6EECF244321}">
                <p14:modId xmlns:p14="http://schemas.microsoft.com/office/powerpoint/2010/main" val="3397087012"/>
              </p:ext>
            </p:extLst>
          </p:nvPr>
        </p:nvGraphicFramePr>
        <p:xfrm>
          <a:off x="646111" y="1397479"/>
          <a:ext cx="10899778" cy="500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46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B7AF1-1A23-9270-0946-81FD1E241FDE}"/>
              </a:ext>
            </a:extLst>
          </p:cNvPr>
          <p:cNvSpPr>
            <a:spLocks noGrp="1"/>
          </p:cNvSpPr>
          <p:nvPr>
            <p:ph idx="1"/>
          </p:nvPr>
        </p:nvSpPr>
        <p:spPr>
          <a:xfrm>
            <a:off x="838200" y="1914525"/>
            <a:ext cx="10515600" cy="1243013"/>
          </a:xfrm>
        </p:spPr>
        <p:txBody>
          <a:bodyPr/>
          <a:lstStyle/>
          <a:p>
            <a:pPr marL="0" indent="0" algn="ctr">
              <a:buNone/>
            </a:pPr>
            <a:r>
              <a:rPr lang="en-US" dirty="0"/>
              <a:t>Time Series and Machine Leaning Optimization via Hyperparameters Tunning</a:t>
            </a:r>
          </a:p>
        </p:txBody>
      </p:sp>
    </p:spTree>
    <p:extLst>
      <p:ext uri="{BB962C8B-B14F-4D97-AF65-F5344CB8AC3E}">
        <p14:creationId xmlns:p14="http://schemas.microsoft.com/office/powerpoint/2010/main" val="368781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A0FEE-4A76-F67F-E77F-C15DDDE3F2C4}"/>
              </a:ext>
            </a:extLst>
          </p:cNvPr>
          <p:cNvSpPr>
            <a:spLocks noGrp="1"/>
          </p:cNvSpPr>
          <p:nvPr>
            <p:ph type="title"/>
          </p:nvPr>
        </p:nvSpPr>
        <p:spPr>
          <a:xfrm>
            <a:off x="646111" y="452718"/>
            <a:ext cx="9404723" cy="853568"/>
          </a:xfrm>
        </p:spPr>
        <p:txBody>
          <a:bodyPr/>
          <a:lstStyle/>
          <a:p>
            <a:r>
              <a:rPr lang="en-US" dirty="0"/>
              <a:t>Time Series Steps of Projects</a:t>
            </a:r>
          </a:p>
        </p:txBody>
      </p:sp>
      <p:sp>
        <p:nvSpPr>
          <p:cNvPr id="3" name="Content Placeholder 2">
            <a:extLst>
              <a:ext uri="{FF2B5EF4-FFF2-40B4-BE49-F238E27FC236}">
                <a16:creationId xmlns:a16="http://schemas.microsoft.com/office/drawing/2014/main" id="{AEC34901-D660-29EF-38A8-914354A52222}"/>
              </a:ext>
            </a:extLst>
          </p:cNvPr>
          <p:cNvSpPr>
            <a:spLocks noGrp="1"/>
          </p:cNvSpPr>
          <p:nvPr>
            <p:ph idx="1"/>
          </p:nvPr>
        </p:nvSpPr>
        <p:spPr>
          <a:xfrm>
            <a:off x="1103312" y="2052918"/>
            <a:ext cx="8946541" cy="3190201"/>
          </a:xfrm>
        </p:spPr>
        <p:txBody>
          <a:bodyPr/>
          <a:lstStyle/>
          <a:p>
            <a:r>
              <a:rPr lang="en-US" dirty="0"/>
              <a:t>Time Series Project on Univariate and Multivariate Variable</a:t>
            </a:r>
            <a:br>
              <a:rPr lang="en-US" dirty="0"/>
            </a:br>
            <a:r>
              <a:rPr lang="en-US" dirty="0"/>
              <a:t>Parametric Technique and Non-Parametric </a:t>
            </a:r>
            <a:r>
              <a:rPr lang="en-US" dirty="0" err="1"/>
              <a:t>Technque</a:t>
            </a:r>
            <a:endParaRPr lang="en-US" dirty="0"/>
          </a:p>
          <a:p>
            <a:r>
              <a:rPr lang="en-US" b="0" i="0" dirty="0" err="1">
                <a:effectLst/>
                <a:latin typeface="Inter"/>
              </a:rPr>
              <a:t>Staionary</a:t>
            </a:r>
            <a:r>
              <a:rPr lang="en-US" b="0" i="0" dirty="0">
                <a:effectLst/>
                <a:latin typeface="Inter"/>
              </a:rPr>
              <a:t> data (Visualization and ADF test)</a:t>
            </a:r>
            <a:endParaRPr lang="en-US" dirty="0"/>
          </a:p>
          <a:p>
            <a:r>
              <a:rPr lang="en-US" dirty="0"/>
              <a:t>ACF and PACF and </a:t>
            </a:r>
            <a:r>
              <a:rPr lang="en-US" dirty="0" err="1"/>
              <a:t>Spearmann</a:t>
            </a:r>
            <a:r>
              <a:rPr lang="en-US" dirty="0"/>
              <a:t> Correlation for ARIMA</a:t>
            </a:r>
          </a:p>
          <a:p>
            <a:r>
              <a:rPr lang="en-US" dirty="0">
                <a:sym typeface="Wingdings" pitchFamily="2" charset="2"/>
              </a:rPr>
              <a:t>Plot Predicted and Real Data to Validate and See the overfitting</a:t>
            </a:r>
          </a:p>
          <a:p>
            <a:r>
              <a:rPr lang="en-US" dirty="0">
                <a:sym typeface="Wingdings" pitchFamily="2" charset="2"/>
              </a:rPr>
              <a:t>Validate Based on Statistical Metrics</a:t>
            </a:r>
            <a:endParaRPr lang="en-US" dirty="0"/>
          </a:p>
          <a:p>
            <a:endParaRPr lang="en-US" dirty="0"/>
          </a:p>
        </p:txBody>
      </p:sp>
    </p:spTree>
    <p:extLst>
      <p:ext uri="{BB962C8B-B14F-4D97-AF65-F5344CB8AC3E}">
        <p14:creationId xmlns:p14="http://schemas.microsoft.com/office/powerpoint/2010/main" val="256815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333A-1AF1-400A-1549-8A8E0796D4ED}"/>
              </a:ext>
            </a:extLst>
          </p:cNvPr>
          <p:cNvSpPr>
            <a:spLocks noGrp="1"/>
          </p:cNvSpPr>
          <p:nvPr>
            <p:ph type="title"/>
          </p:nvPr>
        </p:nvSpPr>
        <p:spPr>
          <a:xfrm>
            <a:off x="646112" y="452718"/>
            <a:ext cx="4165580" cy="1210619"/>
          </a:xfrm>
        </p:spPr>
        <p:txBody>
          <a:bodyPr>
            <a:normAutofit fontScale="90000"/>
          </a:bodyPr>
          <a:lstStyle/>
          <a:p>
            <a:pPr>
              <a:lnSpc>
                <a:spcPct val="90000"/>
              </a:lnSpc>
            </a:pPr>
            <a:r>
              <a:rPr lang="en-US" sz="2900" b="1" dirty="0"/>
              <a:t>Distribution of Target Heart disease with explanatory Variables</a:t>
            </a:r>
          </a:p>
        </p:txBody>
      </p:sp>
      <p:sp>
        <p:nvSpPr>
          <p:cNvPr id="13" name="Freeform: Shape 12">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5"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Content Placeholder 3">
            <a:extLst>
              <a:ext uri="{FF2B5EF4-FFF2-40B4-BE49-F238E27FC236}">
                <a16:creationId xmlns:a16="http://schemas.microsoft.com/office/drawing/2014/main" id="{E8279658-C78E-4886-1A0F-5F47AF433017}"/>
              </a:ext>
            </a:extLst>
          </p:cNvPr>
          <p:cNvPicPr>
            <a:picLocks noChangeAspect="1"/>
          </p:cNvPicPr>
          <p:nvPr/>
        </p:nvPicPr>
        <p:blipFill>
          <a:blip r:embed="rId3"/>
          <a:stretch>
            <a:fillRect/>
          </a:stretch>
        </p:blipFill>
        <p:spPr>
          <a:xfrm>
            <a:off x="5553492" y="904518"/>
            <a:ext cx="3168248" cy="2004145"/>
          </a:xfrm>
          <a:prstGeom prst="rect">
            <a:avLst/>
          </a:prstGeom>
          <a:effectLst/>
        </p:spPr>
      </p:pic>
      <p:pic>
        <p:nvPicPr>
          <p:cNvPr id="6" name="Picture 5">
            <a:extLst>
              <a:ext uri="{FF2B5EF4-FFF2-40B4-BE49-F238E27FC236}">
                <a16:creationId xmlns:a16="http://schemas.microsoft.com/office/drawing/2014/main" id="{3DC6AFEA-84B1-BCD9-AD7F-06647CCD0EFB}"/>
              </a:ext>
            </a:extLst>
          </p:cNvPr>
          <p:cNvPicPr>
            <a:picLocks noChangeAspect="1"/>
          </p:cNvPicPr>
          <p:nvPr/>
        </p:nvPicPr>
        <p:blipFill>
          <a:blip r:embed="rId4"/>
          <a:stretch>
            <a:fillRect/>
          </a:stretch>
        </p:blipFill>
        <p:spPr>
          <a:xfrm>
            <a:off x="8915709" y="912904"/>
            <a:ext cx="2627752" cy="1632144"/>
          </a:xfrm>
          <a:prstGeom prst="rect">
            <a:avLst/>
          </a:prstGeom>
          <a:effectLst/>
        </p:spPr>
      </p:pic>
      <p:sp>
        <p:nvSpPr>
          <p:cNvPr id="17" name="Rectangle 16">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3166E408-9341-5FAF-1170-20B06EF71C63}"/>
              </a:ext>
            </a:extLst>
          </p:cNvPr>
          <p:cNvSpPr>
            <a:spLocks noGrp="1"/>
          </p:cNvSpPr>
          <p:nvPr>
            <p:ph idx="1"/>
          </p:nvPr>
        </p:nvSpPr>
        <p:spPr>
          <a:xfrm>
            <a:off x="646113" y="2052918"/>
            <a:ext cx="4165146" cy="4195481"/>
          </a:xfrm>
        </p:spPr>
        <p:txBody>
          <a:bodyPr>
            <a:normAutofit/>
          </a:bodyPr>
          <a:lstStyle/>
          <a:p>
            <a:r>
              <a:rPr lang="en-US" dirty="0"/>
              <a:t>It can be seen how the distribution of variables changes. If they are skewed to the right, left and with box plot, e can see outliers.</a:t>
            </a:r>
          </a:p>
          <a:p>
            <a:endParaRPr lang="en-US" dirty="0"/>
          </a:p>
          <a:p>
            <a:r>
              <a:rPr lang="en-US" dirty="0"/>
              <a:t>Source: </a:t>
            </a:r>
          </a:p>
          <a:p>
            <a:r>
              <a:rPr lang="en-US" dirty="0"/>
              <a:t>https://</a:t>
            </a:r>
            <a:r>
              <a:rPr lang="en-US" dirty="0" err="1"/>
              <a:t>www.linkedin.com</a:t>
            </a:r>
            <a:r>
              <a:rPr lang="en-US" dirty="0"/>
              <a:t>/in/fae-g-11a1201b0/recent-activity/all/</a:t>
            </a:r>
          </a:p>
        </p:txBody>
      </p:sp>
      <p:pic>
        <p:nvPicPr>
          <p:cNvPr id="5" name="Picture 4">
            <a:extLst>
              <a:ext uri="{FF2B5EF4-FFF2-40B4-BE49-F238E27FC236}">
                <a16:creationId xmlns:a16="http://schemas.microsoft.com/office/drawing/2014/main" id="{217696F7-ADA1-9DC3-EDBD-1907E71683BE}"/>
              </a:ext>
            </a:extLst>
          </p:cNvPr>
          <p:cNvPicPr>
            <a:picLocks noChangeAspect="1"/>
          </p:cNvPicPr>
          <p:nvPr/>
        </p:nvPicPr>
        <p:blipFill>
          <a:blip r:embed="rId5"/>
          <a:stretch>
            <a:fillRect/>
          </a:stretch>
        </p:blipFill>
        <p:spPr>
          <a:xfrm>
            <a:off x="5997004" y="3427504"/>
            <a:ext cx="5449471" cy="2491191"/>
          </a:xfrm>
          <a:prstGeom prst="rect">
            <a:avLst/>
          </a:prstGeom>
          <a:effectLst/>
        </p:spPr>
      </p:pic>
    </p:spTree>
    <p:extLst>
      <p:ext uri="{BB962C8B-B14F-4D97-AF65-F5344CB8AC3E}">
        <p14:creationId xmlns:p14="http://schemas.microsoft.com/office/powerpoint/2010/main" val="240773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937E82ED-89CD-0473-E18A-350DCCA26056}"/>
              </a:ext>
            </a:extLst>
          </p:cNvPr>
          <p:cNvSpPr>
            <a:spLocks noGrp="1"/>
          </p:cNvSpPr>
          <p:nvPr>
            <p:ph idx="1"/>
          </p:nvPr>
        </p:nvSpPr>
        <p:spPr>
          <a:xfrm>
            <a:off x="643855" y="3072385"/>
            <a:ext cx="3108057" cy="2947415"/>
          </a:xfrm>
        </p:spPr>
        <p:txBody>
          <a:bodyPr>
            <a:normAutofit/>
          </a:bodyPr>
          <a:lstStyle/>
          <a:p>
            <a:r>
              <a:rPr lang="en-US" sz="1400" dirty="0" err="1">
                <a:solidFill>
                  <a:srgbClr val="FFFFFF"/>
                </a:solidFill>
              </a:rPr>
              <a:t>Descriiption</a:t>
            </a:r>
            <a:endParaRPr lang="en-US" sz="1400" dirty="0">
              <a:solidFill>
                <a:srgbClr val="FFFFFF"/>
              </a:solidFill>
            </a:endParaRPr>
          </a:p>
          <a:p>
            <a:endParaRPr lang="en-US" sz="1400" dirty="0">
              <a:solidFill>
                <a:srgbClr val="FFFFFF"/>
              </a:solidFill>
            </a:endParaRPr>
          </a:p>
          <a:p>
            <a:pPr marL="0" indent="0">
              <a:buNone/>
            </a:pPr>
            <a:r>
              <a:rPr lang="en-US" sz="1400" dirty="0">
                <a:solidFill>
                  <a:srgbClr val="FFFFFF"/>
                </a:solidFill>
              </a:rPr>
              <a:t>Source:</a:t>
            </a:r>
          </a:p>
        </p:txBody>
      </p:sp>
      <p:pic>
        <p:nvPicPr>
          <p:cNvPr id="4" name="Content Placeholder 3">
            <a:extLst>
              <a:ext uri="{FF2B5EF4-FFF2-40B4-BE49-F238E27FC236}">
                <a16:creationId xmlns:a16="http://schemas.microsoft.com/office/drawing/2014/main" id="{0ACC3130-FE5C-5945-4CE1-60A8A4580751}"/>
              </a:ext>
            </a:extLst>
          </p:cNvPr>
          <p:cNvPicPr>
            <a:picLocks noChangeAspect="1"/>
          </p:cNvPicPr>
          <p:nvPr/>
        </p:nvPicPr>
        <p:blipFill>
          <a:blip r:embed="rId2"/>
          <a:stretch>
            <a:fillRect/>
          </a:stretch>
        </p:blipFill>
        <p:spPr>
          <a:xfrm>
            <a:off x="5358070" y="1202660"/>
            <a:ext cx="6190075" cy="5013961"/>
          </a:xfrm>
          <a:prstGeom prst="rect">
            <a:avLst/>
          </a:prstGeom>
          <a:effectLst/>
        </p:spPr>
      </p:pic>
    </p:spTree>
    <p:extLst>
      <p:ext uri="{BB962C8B-B14F-4D97-AF65-F5344CB8AC3E}">
        <p14:creationId xmlns:p14="http://schemas.microsoft.com/office/powerpoint/2010/main" val="95241035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5273-67FA-5E68-1948-484A4878C56F}"/>
              </a:ext>
            </a:extLst>
          </p:cNvPr>
          <p:cNvSpPr>
            <a:spLocks noGrp="1"/>
          </p:cNvSpPr>
          <p:nvPr>
            <p:ph type="title"/>
          </p:nvPr>
        </p:nvSpPr>
        <p:spPr>
          <a:xfrm>
            <a:off x="646111" y="1447799"/>
            <a:ext cx="3105075" cy="1444750"/>
          </a:xfrm>
        </p:spPr>
        <p:txBody>
          <a:bodyPr anchor="b">
            <a:normAutofit/>
          </a:bodyPr>
          <a:lstStyle/>
          <a:p>
            <a:pPr>
              <a:lnSpc>
                <a:spcPct val="90000"/>
              </a:lnSpc>
            </a:pPr>
            <a:r>
              <a:rPr lang="en-US" sz="3200" b="1"/>
              <a:t>Pseudo codes for Anomaly Detection</a:t>
            </a:r>
          </a:p>
        </p:txBody>
      </p:sp>
      <p:sp>
        <p:nvSpPr>
          <p:cNvPr id="12" name="Freeform: Shape 11">
            <a:extLst>
              <a:ext uri="{FF2B5EF4-FFF2-40B4-BE49-F238E27FC236}">
                <a16:creationId xmlns:a16="http://schemas.microsoft.com/office/drawing/2014/main" id="{C77F74B7-5344-4985-8463-5B8EE703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0E38218E-B21F-433A-BB44-F15DE7DC6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080DD7D4-CD57-4577-ACCC-43E1C72F7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3">
            <a:extLst>
              <a:ext uri="{FF2B5EF4-FFF2-40B4-BE49-F238E27FC236}">
                <a16:creationId xmlns:a16="http://schemas.microsoft.com/office/drawing/2014/main" id="{962E5FCC-5E9E-C891-0547-B96D5670D908}"/>
              </a:ext>
            </a:extLst>
          </p:cNvPr>
          <p:cNvPicPr>
            <a:picLocks noChangeAspect="1"/>
          </p:cNvPicPr>
          <p:nvPr/>
        </p:nvPicPr>
        <p:blipFill rotWithShape="1">
          <a:blip r:embed="rId3"/>
          <a:srcRect b="82696"/>
          <a:stretch/>
        </p:blipFill>
        <p:spPr>
          <a:xfrm>
            <a:off x="4979317" y="994953"/>
            <a:ext cx="5079083" cy="1075087"/>
          </a:xfrm>
          <a:prstGeom prst="rect">
            <a:avLst/>
          </a:prstGeom>
          <a:effectLst/>
        </p:spPr>
      </p:pic>
      <p:pic>
        <p:nvPicPr>
          <p:cNvPr id="4" name="Content Placeholder 3">
            <a:extLst>
              <a:ext uri="{FF2B5EF4-FFF2-40B4-BE49-F238E27FC236}">
                <a16:creationId xmlns:a16="http://schemas.microsoft.com/office/drawing/2014/main" id="{A47F05BD-AD48-36EA-EB29-29F1ABFC800F}"/>
              </a:ext>
            </a:extLst>
          </p:cNvPr>
          <p:cNvPicPr>
            <a:picLocks noChangeAspect="1"/>
          </p:cNvPicPr>
          <p:nvPr/>
        </p:nvPicPr>
        <p:blipFill rotWithShape="1">
          <a:blip r:embed="rId3"/>
          <a:srcRect t="43236" b="1"/>
          <a:stretch/>
        </p:blipFill>
        <p:spPr>
          <a:xfrm>
            <a:off x="4979316" y="1964035"/>
            <a:ext cx="5079084" cy="3526654"/>
          </a:xfrm>
          <a:prstGeom prst="rect">
            <a:avLst/>
          </a:prstGeom>
          <a:effectLst/>
        </p:spPr>
      </p:pic>
    </p:spTree>
    <p:extLst>
      <p:ext uri="{BB962C8B-B14F-4D97-AF65-F5344CB8AC3E}">
        <p14:creationId xmlns:p14="http://schemas.microsoft.com/office/powerpoint/2010/main" val="1787790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3248-B888-C6B6-5FED-18D2A9F03958}"/>
              </a:ext>
            </a:extLst>
          </p:cNvPr>
          <p:cNvSpPr>
            <a:spLocks noGrp="1"/>
          </p:cNvSpPr>
          <p:nvPr>
            <p:ph type="title"/>
          </p:nvPr>
        </p:nvSpPr>
        <p:spPr>
          <a:xfrm>
            <a:off x="646111" y="1447799"/>
            <a:ext cx="3105075" cy="1444750"/>
          </a:xfrm>
        </p:spPr>
        <p:txBody>
          <a:bodyPr anchor="b">
            <a:normAutofit/>
          </a:bodyPr>
          <a:lstStyle/>
          <a:p>
            <a:pPr>
              <a:lnSpc>
                <a:spcPct val="90000"/>
              </a:lnSpc>
            </a:pPr>
            <a:r>
              <a:rPr lang="en-US" sz="3200"/>
              <a:t>Anomaly Detection Methods</a:t>
            </a:r>
          </a:p>
        </p:txBody>
      </p:sp>
      <p:sp>
        <p:nvSpPr>
          <p:cNvPr id="12" name="Freeform: Shape 11">
            <a:extLst>
              <a:ext uri="{FF2B5EF4-FFF2-40B4-BE49-F238E27FC236}">
                <a16:creationId xmlns:a16="http://schemas.microsoft.com/office/drawing/2014/main" id="{C77F74B7-5344-4985-8463-5B8EE703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0E38218E-B21F-433A-BB44-F15DE7DC6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080DD7D4-CD57-4577-ACCC-43E1C72F7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888DAAE5-BDB8-119B-DBCB-983B064C3E7F}"/>
              </a:ext>
            </a:extLst>
          </p:cNvPr>
          <p:cNvPicPr>
            <a:picLocks noChangeAspect="1"/>
          </p:cNvPicPr>
          <p:nvPr/>
        </p:nvPicPr>
        <p:blipFill>
          <a:blip r:embed="rId3"/>
          <a:stretch>
            <a:fillRect/>
          </a:stretch>
        </p:blipFill>
        <p:spPr>
          <a:xfrm>
            <a:off x="5048452" y="2360475"/>
            <a:ext cx="3148022" cy="2746649"/>
          </a:xfrm>
          <a:prstGeom prst="rect">
            <a:avLst/>
          </a:prstGeom>
          <a:effectLst/>
        </p:spPr>
      </p:pic>
      <p:pic>
        <p:nvPicPr>
          <p:cNvPr id="5" name="Picture 4">
            <a:extLst>
              <a:ext uri="{FF2B5EF4-FFF2-40B4-BE49-F238E27FC236}">
                <a16:creationId xmlns:a16="http://schemas.microsoft.com/office/drawing/2014/main" id="{91F5F40C-F049-D9CC-F829-CC54DE0E7075}"/>
              </a:ext>
            </a:extLst>
          </p:cNvPr>
          <p:cNvPicPr>
            <a:picLocks noChangeAspect="1"/>
          </p:cNvPicPr>
          <p:nvPr/>
        </p:nvPicPr>
        <p:blipFill>
          <a:blip r:embed="rId4"/>
          <a:stretch>
            <a:fillRect/>
          </a:stretch>
        </p:blipFill>
        <p:spPr>
          <a:xfrm>
            <a:off x="8394091" y="2962534"/>
            <a:ext cx="3148022" cy="1542530"/>
          </a:xfrm>
          <a:prstGeom prst="rect">
            <a:avLst/>
          </a:prstGeom>
          <a:effectLst/>
        </p:spPr>
      </p:pic>
    </p:spTree>
    <p:extLst>
      <p:ext uri="{BB962C8B-B14F-4D97-AF65-F5344CB8AC3E}">
        <p14:creationId xmlns:p14="http://schemas.microsoft.com/office/powerpoint/2010/main" val="2176257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4F45-46EF-C79D-D59A-565C79091D30}"/>
              </a:ext>
            </a:extLst>
          </p:cNvPr>
          <p:cNvSpPr>
            <a:spLocks noGrp="1"/>
          </p:cNvSpPr>
          <p:nvPr>
            <p:ph type="title"/>
          </p:nvPr>
        </p:nvSpPr>
        <p:spPr>
          <a:xfrm>
            <a:off x="838200" y="144380"/>
            <a:ext cx="10515600" cy="1540041"/>
          </a:xfrm>
        </p:spPr>
        <p:txBody>
          <a:bodyPr>
            <a:normAutofit fontScale="90000"/>
          </a:bodyPr>
          <a:lstStyle/>
          <a:p>
            <a:r>
              <a:rPr lang="en-US" b="1" i="0" dirty="0">
                <a:solidFill>
                  <a:schemeClr val="tx1"/>
                </a:solidFill>
                <a:effectLst/>
                <a:latin typeface="Söhne"/>
              </a:rPr>
              <a:t>Feature Selection and Performance Improvement</a:t>
            </a:r>
            <a:br>
              <a:rPr lang="en-US" b="0" i="0" dirty="0">
                <a:solidFill>
                  <a:schemeClr val="tx1"/>
                </a:solidFill>
                <a:effectLst/>
                <a:latin typeface="Söhne"/>
              </a:rPr>
            </a:br>
            <a:endParaRPr lang="en-US" dirty="0">
              <a:solidFill>
                <a:schemeClr val="tx1"/>
              </a:solidFill>
            </a:endParaRPr>
          </a:p>
        </p:txBody>
      </p:sp>
      <p:sp>
        <p:nvSpPr>
          <p:cNvPr id="3" name="Content Placeholder 2">
            <a:extLst>
              <a:ext uri="{FF2B5EF4-FFF2-40B4-BE49-F238E27FC236}">
                <a16:creationId xmlns:a16="http://schemas.microsoft.com/office/drawing/2014/main" id="{EC780C67-DD20-2CF9-4538-2959C9ABBF71}"/>
              </a:ext>
            </a:extLst>
          </p:cNvPr>
          <p:cNvSpPr>
            <a:spLocks noGrp="1"/>
          </p:cNvSpPr>
          <p:nvPr>
            <p:ph idx="1"/>
          </p:nvPr>
        </p:nvSpPr>
        <p:spPr/>
        <p:txBody>
          <a:bodyPr/>
          <a:lstStyle/>
          <a:p>
            <a:pPr algn="l">
              <a:buFont typeface="Arial" panose="020B0604020202020204" pitchFamily="34" charset="0"/>
              <a:buChar char="•"/>
            </a:pPr>
            <a:r>
              <a:rPr lang="en-US" b="0" i="0" dirty="0">
                <a:effectLst/>
                <a:latin typeface="Söhne"/>
              </a:rPr>
              <a:t>Emphasize the importance of feature selection.</a:t>
            </a:r>
          </a:p>
          <a:p>
            <a:pPr algn="l">
              <a:buFont typeface="Arial" panose="020B0604020202020204" pitchFamily="34" charset="0"/>
              <a:buChar char="•"/>
            </a:pPr>
            <a:r>
              <a:rPr lang="en-US" b="0" i="0" dirty="0">
                <a:effectLst/>
                <a:latin typeface="Söhne"/>
              </a:rPr>
              <a:t>Steps: Feature selection with PC-simple, evaluation using Naive Bayes, and performance metric creation.</a:t>
            </a:r>
          </a:p>
          <a:p>
            <a:pPr algn="l">
              <a:buFont typeface="Arial" panose="020B0604020202020204" pitchFamily="34" charset="0"/>
              <a:buChar char="•"/>
            </a:pPr>
            <a:r>
              <a:rPr lang="en-US" b="0" i="0" dirty="0">
                <a:effectLst/>
                <a:latin typeface="Söhne"/>
              </a:rPr>
              <a:t>Figures: Use Figure 6 for PC-simple implementation, Figure 7 for Naive Bayes with selected features, Figure 8 for performance metrics, and Figure 9 &amp; 10 for Naive Bayes with all features.</a:t>
            </a:r>
          </a:p>
        </p:txBody>
      </p:sp>
    </p:spTree>
    <p:extLst>
      <p:ext uri="{BB962C8B-B14F-4D97-AF65-F5344CB8AC3E}">
        <p14:creationId xmlns:p14="http://schemas.microsoft.com/office/powerpoint/2010/main" val="193626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25454-C75E-A08E-1AAC-C4696ADDACA5}"/>
              </a:ext>
            </a:extLst>
          </p:cNvPr>
          <p:cNvSpPr>
            <a:spLocks noGrp="1"/>
          </p:cNvSpPr>
          <p:nvPr>
            <p:ph type="title"/>
          </p:nvPr>
        </p:nvSpPr>
        <p:spPr>
          <a:xfrm>
            <a:off x="643855" y="1601619"/>
            <a:ext cx="3108626" cy="506402"/>
          </a:xfrm>
        </p:spPr>
        <p:txBody>
          <a:bodyPr anchor="b">
            <a:normAutofit/>
          </a:bodyPr>
          <a:lstStyle/>
          <a:p>
            <a:r>
              <a:rPr lang="en-US" sz="1800" b="1" dirty="0">
                <a:solidFill>
                  <a:srgbClr val="EBEBEB"/>
                </a:solidFill>
              </a:rPr>
              <a:t>Computer Vision Project</a:t>
            </a:r>
          </a:p>
        </p:txBody>
      </p:sp>
      <p:sp>
        <p:nvSpPr>
          <p:cNvPr id="16"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 name="Rectangle 19">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0E5D084-4CD0-58E0-B40C-8111DC0FEEEF}"/>
              </a:ext>
            </a:extLst>
          </p:cNvPr>
          <p:cNvSpPr>
            <a:spLocks noGrp="1"/>
          </p:cNvSpPr>
          <p:nvPr>
            <p:ph idx="1"/>
          </p:nvPr>
        </p:nvSpPr>
        <p:spPr>
          <a:xfrm>
            <a:off x="644424" y="2436878"/>
            <a:ext cx="3108057" cy="2947415"/>
          </a:xfrm>
        </p:spPr>
        <p:txBody>
          <a:bodyPr>
            <a:normAutofit/>
          </a:bodyPr>
          <a:lstStyle/>
          <a:p>
            <a:r>
              <a:rPr lang="en-US" sz="1400" dirty="0">
                <a:solidFill>
                  <a:srgbClr val="FFFFFF"/>
                </a:solidFill>
                <a:effectLst/>
                <a:latin typeface="Helvetica" pitchFamily="2" charset="0"/>
              </a:rPr>
              <a:t>Neuronal Circuit and Synapse Analysis with Deep Neural Networks”. Applied </a:t>
            </a:r>
            <a:r>
              <a:rPr lang="en-US" sz="1400" dirty="0">
                <a:solidFill>
                  <a:srgbClr val="FFFFFF"/>
                </a:solidFill>
              </a:rPr>
              <a:t>Convolutional Neural Network (CNN) to determine the most accurate synaptic location of brain. </a:t>
            </a:r>
            <a:endParaRPr lang="en-US" sz="1400" dirty="0">
              <a:solidFill>
                <a:srgbClr val="FFFFFF"/>
              </a:solidFill>
              <a:effectLst/>
              <a:latin typeface="Helvetica" pitchFamily="2" charset="0"/>
            </a:endParaRPr>
          </a:p>
          <a:p>
            <a:endParaRPr lang="en-US" sz="1400" dirty="0">
              <a:solidFill>
                <a:srgbClr val="FFFFFF"/>
              </a:solidFill>
            </a:endParaRPr>
          </a:p>
        </p:txBody>
      </p:sp>
      <p:pic>
        <p:nvPicPr>
          <p:cNvPr id="5" name="Picture 4" descr="Neuron system in 3D rendering">
            <a:extLst>
              <a:ext uri="{FF2B5EF4-FFF2-40B4-BE49-F238E27FC236}">
                <a16:creationId xmlns:a16="http://schemas.microsoft.com/office/drawing/2014/main" id="{40F05863-62D0-788B-DB07-30F81805B2E4}"/>
              </a:ext>
            </a:extLst>
          </p:cNvPr>
          <p:cNvPicPr>
            <a:picLocks noChangeAspect="1"/>
          </p:cNvPicPr>
          <p:nvPr/>
        </p:nvPicPr>
        <p:blipFill rotWithShape="1">
          <a:blip r:embed="rId2"/>
          <a:srcRect t="11839" b="5135"/>
          <a:stretch/>
        </p:blipFill>
        <p:spPr>
          <a:xfrm>
            <a:off x="5048451" y="1906839"/>
            <a:ext cx="6495847" cy="3653920"/>
          </a:xfrm>
          <a:prstGeom prst="rect">
            <a:avLst/>
          </a:prstGeom>
          <a:effectLst/>
        </p:spPr>
      </p:pic>
    </p:spTree>
    <p:extLst>
      <p:ext uri="{BB962C8B-B14F-4D97-AF65-F5344CB8AC3E}">
        <p14:creationId xmlns:p14="http://schemas.microsoft.com/office/powerpoint/2010/main" val="141114820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ectangle 1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8" name="Freeform: Shape 1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EB484F75-7C63-4291-1B17-D3C93CA98707}"/>
              </a:ext>
            </a:extLst>
          </p:cNvPr>
          <p:cNvSpPr>
            <a:spLocks noGrp="1"/>
          </p:cNvSpPr>
          <p:nvPr>
            <p:ph type="title"/>
          </p:nvPr>
        </p:nvSpPr>
        <p:spPr>
          <a:xfrm>
            <a:off x="1103312" y="452718"/>
            <a:ext cx="8947522" cy="1400530"/>
          </a:xfrm>
        </p:spPr>
        <p:txBody>
          <a:bodyPr anchor="ctr">
            <a:normAutofit/>
          </a:bodyPr>
          <a:lstStyle/>
          <a:p>
            <a:r>
              <a:rPr lang="en-US" b="1" dirty="0">
                <a:solidFill>
                  <a:srgbClr val="FFFFFF"/>
                </a:solidFill>
              </a:rPr>
              <a:t>Data Science Methodology</a:t>
            </a:r>
          </a:p>
        </p:txBody>
      </p:sp>
      <p:graphicFrame>
        <p:nvGraphicFramePr>
          <p:cNvPr id="20" name="Content Placeholder 2">
            <a:extLst>
              <a:ext uri="{FF2B5EF4-FFF2-40B4-BE49-F238E27FC236}">
                <a16:creationId xmlns:a16="http://schemas.microsoft.com/office/drawing/2014/main" id="{A856E5A0-84E0-9C71-1379-3F6B3A6241CE}"/>
              </a:ext>
            </a:extLst>
          </p:cNvPr>
          <p:cNvGraphicFramePr>
            <a:graphicFrameLocks noGrp="1"/>
          </p:cNvGraphicFramePr>
          <p:nvPr>
            <p:ph idx="1"/>
            <p:extLst>
              <p:ext uri="{D42A27DB-BD31-4B8C-83A1-F6EECF244321}">
                <p14:modId xmlns:p14="http://schemas.microsoft.com/office/powerpoint/2010/main" val="329718467"/>
              </p:ext>
            </p:extLst>
          </p:nvPr>
        </p:nvGraphicFramePr>
        <p:xfrm>
          <a:off x="625679" y="2037571"/>
          <a:ext cx="10940642" cy="4645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72318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C59DE-C671-EBA8-0EFF-ACD27168D634}"/>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Feature Engineering</a:t>
            </a:r>
            <a:endParaRPr lang="en-US"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A1C17B1-495F-63E8-13EC-B02A5B2F9296}"/>
              </a:ext>
            </a:extLst>
          </p:cNvPr>
          <p:cNvGraphicFramePr>
            <a:graphicFrameLocks noGrp="1"/>
          </p:cNvGraphicFramePr>
          <p:nvPr>
            <p:ph idx="1"/>
            <p:extLst>
              <p:ext uri="{D42A27DB-BD31-4B8C-83A1-F6EECF244321}">
                <p14:modId xmlns:p14="http://schemas.microsoft.com/office/powerpoint/2010/main" val="271310483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36049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715D-A8EC-5EF4-2C21-D6E9984AA885}"/>
              </a:ext>
            </a:extLst>
          </p:cNvPr>
          <p:cNvSpPr>
            <a:spLocks noGrp="1"/>
          </p:cNvSpPr>
          <p:nvPr>
            <p:ph type="title"/>
          </p:nvPr>
        </p:nvSpPr>
        <p:spPr>
          <a:xfrm>
            <a:off x="646111" y="452718"/>
            <a:ext cx="9404723" cy="713352"/>
          </a:xfrm>
        </p:spPr>
        <p:txBody>
          <a:bodyPr/>
          <a:lstStyle/>
          <a:p>
            <a:r>
              <a:rPr lang="en-US" dirty="0"/>
              <a:t>Statistical Metrics Scores</a:t>
            </a:r>
          </a:p>
        </p:txBody>
      </p:sp>
      <p:graphicFrame>
        <p:nvGraphicFramePr>
          <p:cNvPr id="5" name="Content Placeholder 2">
            <a:extLst>
              <a:ext uri="{FF2B5EF4-FFF2-40B4-BE49-F238E27FC236}">
                <a16:creationId xmlns:a16="http://schemas.microsoft.com/office/drawing/2014/main" id="{A31DBFC5-2D25-9821-FED1-E4391709DD34}"/>
              </a:ext>
            </a:extLst>
          </p:cNvPr>
          <p:cNvGraphicFramePr>
            <a:graphicFrameLocks noGrp="1"/>
          </p:cNvGraphicFramePr>
          <p:nvPr>
            <p:ph idx="1"/>
            <p:extLst>
              <p:ext uri="{D42A27DB-BD31-4B8C-83A1-F6EECF244321}">
                <p14:modId xmlns:p14="http://schemas.microsoft.com/office/powerpoint/2010/main" val="1448589150"/>
              </p:ext>
            </p:extLst>
          </p:nvPr>
        </p:nvGraphicFramePr>
        <p:xfrm>
          <a:off x="1104293" y="1331259"/>
          <a:ext cx="8946541" cy="5074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0191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EA197-2471-72FA-084D-205DA3D75F4E}"/>
              </a:ext>
            </a:extLst>
          </p:cNvPr>
          <p:cNvSpPr>
            <a:spLocks noGrp="1"/>
          </p:cNvSpPr>
          <p:nvPr>
            <p:ph type="title"/>
          </p:nvPr>
        </p:nvSpPr>
        <p:spPr>
          <a:xfrm>
            <a:off x="643855" y="1447799"/>
            <a:ext cx="3108626" cy="1444752"/>
          </a:xfrm>
        </p:spPr>
        <p:txBody>
          <a:bodyPr vert="horz" lIns="91440" tIns="45720" rIns="91440" bIns="45720" rtlCol="0" anchor="b">
            <a:normAutofit/>
          </a:bodyPr>
          <a:lstStyle/>
          <a:p>
            <a:pPr>
              <a:lnSpc>
                <a:spcPct val="90000"/>
              </a:lnSpc>
            </a:pPr>
            <a:r>
              <a:rPr lang="en-US" sz="3200" b="0" i="0" kern="1200" dirty="0">
                <a:solidFill>
                  <a:srgbClr val="EBEBEB"/>
                </a:solidFill>
                <a:latin typeface="+mj-lt"/>
                <a:ea typeface="+mj-ea"/>
                <a:cs typeface="+mj-cs"/>
              </a:rPr>
              <a:t>Performance Metrics For Classification</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BE23F249-A19E-CED8-AAE3-F56BFA7EAE34}"/>
              </a:ext>
            </a:extLst>
          </p:cNvPr>
          <p:cNvSpPr txBox="1"/>
          <p:nvPr/>
        </p:nvSpPr>
        <p:spPr>
          <a:xfrm>
            <a:off x="643855" y="3072385"/>
            <a:ext cx="3108057" cy="294741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1400" dirty="0">
                <a:solidFill>
                  <a:srgbClr val="FFFFFF"/>
                </a:solidFill>
                <a:latin typeface="+mj-lt"/>
                <a:ea typeface="+mj-ea"/>
                <a:cs typeface="+mj-cs"/>
              </a:rPr>
              <a:t> </a:t>
            </a:r>
            <a:r>
              <a:rPr lang="en-US" sz="1600" dirty="0">
                <a:solidFill>
                  <a:schemeClr val="bg1"/>
                </a:solidFill>
              </a:rPr>
              <a:t>Confusion metrics, Accuracy, Precision, Recall, F1 score, ROC Curve </a:t>
            </a:r>
          </a:p>
          <a:p>
            <a:pPr>
              <a:spcBef>
                <a:spcPts val="1000"/>
              </a:spcBef>
              <a:buClr>
                <a:schemeClr val="bg2">
                  <a:lumMod val="40000"/>
                  <a:lumOff val="60000"/>
                </a:schemeClr>
              </a:buClr>
              <a:buSzPct val="80000"/>
            </a:pPr>
            <a:r>
              <a:rPr lang="en-US" sz="1100" dirty="0">
                <a:solidFill>
                  <a:srgbClr val="FFFFFF"/>
                </a:solidFill>
                <a:latin typeface="+mj-lt"/>
                <a:ea typeface="+mj-ea"/>
                <a:cs typeface="+mj-cs"/>
              </a:rPr>
              <a:t>Source: </a:t>
            </a:r>
            <a:r>
              <a:rPr lang="en-US" sz="1100" dirty="0">
                <a:solidFill>
                  <a:srgbClr val="FFFFFF"/>
                </a:solidFill>
                <a:effectLst/>
                <a:latin typeface="+mj-lt"/>
                <a:ea typeface="+mj-ea"/>
                <a:cs typeface="+mj-cs"/>
              </a:rPr>
              <a:t>What Are True Statistical Metrics for Classification Models? </a:t>
            </a:r>
            <a:r>
              <a:rPr lang="en-US" sz="1100" dirty="0">
                <a:solidFill>
                  <a:srgbClr val="FFFFFF"/>
                </a:solidFill>
                <a:latin typeface="+mj-lt"/>
                <a:ea typeface="+mj-ea"/>
                <a:cs typeface="+mj-cs"/>
              </a:rPr>
              <a:t>Fae Ghazi, September 18, 2022. </a:t>
            </a:r>
          </a:p>
          <a:p>
            <a:pPr>
              <a:spcBef>
                <a:spcPts val="1000"/>
              </a:spcBef>
              <a:buClr>
                <a:schemeClr val="bg2">
                  <a:lumMod val="40000"/>
                  <a:lumOff val="60000"/>
                </a:schemeClr>
              </a:buClr>
              <a:buSzPct val="80000"/>
            </a:pPr>
            <a:r>
              <a:rPr lang="en-US" sz="1100" dirty="0">
                <a:solidFill>
                  <a:srgbClr val="FFFFFF"/>
                </a:solidFill>
                <a:latin typeface="+mj-lt"/>
                <a:ea typeface="+mj-ea"/>
                <a:cs typeface="+mj-cs"/>
              </a:rPr>
              <a:t>https://</a:t>
            </a:r>
            <a:r>
              <a:rPr lang="en-US" sz="1100" dirty="0" err="1">
                <a:solidFill>
                  <a:srgbClr val="FFFFFF"/>
                </a:solidFill>
                <a:latin typeface="+mj-lt"/>
                <a:ea typeface="+mj-ea"/>
                <a:cs typeface="+mj-cs"/>
              </a:rPr>
              <a:t>www.linkedin.com</a:t>
            </a:r>
            <a:r>
              <a:rPr lang="en-US" sz="1100" dirty="0">
                <a:solidFill>
                  <a:srgbClr val="FFFFFF"/>
                </a:solidFill>
                <a:latin typeface="+mj-lt"/>
                <a:ea typeface="+mj-ea"/>
                <a:cs typeface="+mj-cs"/>
              </a:rPr>
              <a:t>/pulse/what-true-statistical-metrics-classification-models-fae-ghazi%3FtrackingId=0RVJd8%252BYIqWF7bXYxdNhVA%253D%253D/?</a:t>
            </a:r>
            <a:r>
              <a:rPr lang="en-US" sz="1100" dirty="0" err="1">
                <a:solidFill>
                  <a:srgbClr val="FFFFFF"/>
                </a:solidFill>
                <a:latin typeface="+mj-lt"/>
                <a:ea typeface="+mj-ea"/>
                <a:cs typeface="+mj-cs"/>
              </a:rPr>
              <a:t>trackingId</a:t>
            </a:r>
            <a:r>
              <a:rPr lang="en-US" sz="1100" dirty="0">
                <a:solidFill>
                  <a:srgbClr val="FFFFFF"/>
                </a:solidFill>
                <a:latin typeface="+mj-lt"/>
                <a:ea typeface="+mj-ea"/>
                <a:cs typeface="+mj-cs"/>
              </a:rPr>
              <a:t>=0RVJd8%2BYIqWF7bXYxdNhVA%3D%3D</a:t>
            </a:r>
          </a:p>
        </p:txBody>
      </p:sp>
      <p:pic>
        <p:nvPicPr>
          <p:cNvPr id="4" name="Content Placeholder 3">
            <a:extLst>
              <a:ext uri="{FF2B5EF4-FFF2-40B4-BE49-F238E27FC236}">
                <a16:creationId xmlns:a16="http://schemas.microsoft.com/office/drawing/2014/main" id="{BE389BC4-019C-D447-5C43-3680A8DEBC2A}"/>
              </a:ext>
            </a:extLst>
          </p:cNvPr>
          <p:cNvPicPr>
            <a:picLocks noGrp="1" noChangeAspect="1"/>
          </p:cNvPicPr>
          <p:nvPr>
            <p:ph idx="1"/>
          </p:nvPr>
        </p:nvPicPr>
        <p:blipFill>
          <a:blip r:embed="rId2"/>
          <a:stretch>
            <a:fillRect/>
          </a:stretch>
        </p:blipFill>
        <p:spPr>
          <a:xfrm>
            <a:off x="5720599" y="1447799"/>
            <a:ext cx="5151550" cy="4572001"/>
          </a:xfrm>
          <a:prstGeom prst="rect">
            <a:avLst/>
          </a:prstGeom>
          <a:effectLst/>
        </p:spPr>
      </p:pic>
    </p:spTree>
    <p:extLst>
      <p:ext uri="{BB962C8B-B14F-4D97-AF65-F5344CB8AC3E}">
        <p14:creationId xmlns:p14="http://schemas.microsoft.com/office/powerpoint/2010/main" val="167013415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78A47-3552-D0EC-8B91-C16E1E11E9DE}"/>
              </a:ext>
            </a:extLst>
          </p:cNvPr>
          <p:cNvSpPr>
            <a:spLocks noGrp="1"/>
          </p:cNvSpPr>
          <p:nvPr>
            <p:ph type="title"/>
          </p:nvPr>
        </p:nvSpPr>
        <p:spPr>
          <a:xfrm>
            <a:off x="648931" y="629267"/>
            <a:ext cx="4166510" cy="1174952"/>
          </a:xfrm>
        </p:spPr>
        <p:txBody>
          <a:bodyPr>
            <a:noAutofit/>
          </a:bodyPr>
          <a:lstStyle/>
          <a:p>
            <a:r>
              <a:rPr lang="en-US" sz="2400" dirty="0">
                <a:solidFill>
                  <a:srgbClr val="EBEBEB"/>
                </a:solidFill>
              </a:rPr>
              <a:t>How to Solve the Problem through algorithms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4739601B-EC0C-72A3-9E87-1520618768B6}"/>
              </a:ext>
            </a:extLst>
          </p:cNvPr>
          <p:cNvPicPr>
            <a:picLocks noChangeAspect="1"/>
          </p:cNvPicPr>
          <p:nvPr/>
        </p:nvPicPr>
        <p:blipFill>
          <a:blip r:embed="rId2"/>
          <a:stretch>
            <a:fillRect/>
          </a:stretch>
        </p:blipFill>
        <p:spPr>
          <a:xfrm>
            <a:off x="6093992" y="1003798"/>
            <a:ext cx="5449889" cy="4850401"/>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EB61C18A-6B76-19DF-1FA0-4138490D539F}"/>
              </a:ext>
            </a:extLst>
          </p:cNvPr>
          <p:cNvSpPr>
            <a:spLocks noGrp="1"/>
          </p:cNvSpPr>
          <p:nvPr>
            <p:ph idx="1"/>
          </p:nvPr>
        </p:nvSpPr>
        <p:spPr>
          <a:xfrm>
            <a:off x="648931" y="2438400"/>
            <a:ext cx="4166509" cy="3785419"/>
          </a:xfrm>
        </p:spPr>
        <p:txBody>
          <a:bodyPr>
            <a:normAutofit/>
          </a:bodyPr>
          <a:lstStyle/>
          <a:p>
            <a:r>
              <a:rPr lang="en-US" dirty="0">
                <a:solidFill>
                  <a:srgbClr val="EBEBEB"/>
                </a:solidFill>
              </a:rPr>
              <a:t>Source:</a:t>
            </a:r>
          </a:p>
          <a:p>
            <a:pPr marL="0" indent="0">
              <a:buNone/>
            </a:pPr>
            <a:r>
              <a:rPr lang="en-US" dirty="0">
                <a:solidFill>
                  <a:srgbClr val="EBEBEB"/>
                </a:solidFill>
              </a:rPr>
              <a:t>“Expansion of the Transporter-Opsin-G protein-coupled receptor superfamily with five new proteins families”. PLOS ONE, April 2020 [first author]. </a:t>
            </a:r>
          </a:p>
          <a:p>
            <a:pPr marL="0" indent="0">
              <a:buNone/>
            </a:pPr>
            <a:r>
              <a:rPr lang="en-US" dirty="0">
                <a:solidFill>
                  <a:srgbClr val="EBEBEB"/>
                </a:solidFill>
              </a:rPr>
              <a:t>https://</a:t>
            </a:r>
            <a:r>
              <a:rPr lang="en-US" dirty="0" err="1">
                <a:solidFill>
                  <a:srgbClr val="EBEBEB"/>
                </a:solidFill>
              </a:rPr>
              <a:t>www.ncbi.nlm.nih.gov</a:t>
            </a:r>
            <a:r>
              <a:rPr lang="en-US" dirty="0">
                <a:solidFill>
                  <a:srgbClr val="EBEBEB"/>
                </a:solidFill>
              </a:rPr>
              <a:t>/</a:t>
            </a:r>
            <a:r>
              <a:rPr lang="en-US" dirty="0" err="1">
                <a:solidFill>
                  <a:srgbClr val="EBEBEB"/>
                </a:solidFill>
              </a:rPr>
              <a:t>pmc</a:t>
            </a:r>
            <a:r>
              <a:rPr lang="en-US" dirty="0">
                <a:solidFill>
                  <a:srgbClr val="EBEBEB"/>
                </a:solidFill>
              </a:rPr>
              <a:t>/articles/PMC7304584/ </a:t>
            </a:r>
          </a:p>
          <a:p>
            <a:endParaRPr lang="en-US" dirty="0">
              <a:solidFill>
                <a:srgbClr val="EBEBEB"/>
              </a:solidFill>
            </a:endParaRPr>
          </a:p>
        </p:txBody>
      </p:sp>
    </p:spTree>
    <p:extLst>
      <p:ext uri="{BB962C8B-B14F-4D97-AF65-F5344CB8AC3E}">
        <p14:creationId xmlns:p14="http://schemas.microsoft.com/office/powerpoint/2010/main" val="165201496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905E6-987A-0493-4013-2DA56A1FA4D4}"/>
              </a:ext>
            </a:extLst>
          </p:cNvPr>
          <p:cNvSpPr>
            <a:spLocks noGrp="1"/>
          </p:cNvSpPr>
          <p:nvPr>
            <p:ph type="title"/>
          </p:nvPr>
        </p:nvSpPr>
        <p:spPr>
          <a:xfrm>
            <a:off x="675912" y="624187"/>
            <a:ext cx="3108626" cy="1037625"/>
          </a:xfrm>
        </p:spPr>
        <p:txBody>
          <a:bodyPr anchor="b">
            <a:normAutofit fontScale="90000"/>
          </a:bodyPr>
          <a:lstStyle/>
          <a:p>
            <a:r>
              <a:rPr lang="en-US" sz="3200" dirty="0">
                <a:solidFill>
                  <a:srgbClr val="EBEBEB"/>
                </a:solidFill>
              </a:rPr>
              <a:t>Anomaly Detection</a:t>
            </a:r>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1F31EE45-DC71-5920-75F5-01E70FAB64BF}"/>
              </a:ext>
            </a:extLst>
          </p:cNvPr>
          <p:cNvSpPr>
            <a:spLocks noGrp="1"/>
          </p:cNvSpPr>
          <p:nvPr>
            <p:ph idx="1"/>
          </p:nvPr>
        </p:nvSpPr>
        <p:spPr>
          <a:xfrm>
            <a:off x="526627" y="2027356"/>
            <a:ext cx="3108057" cy="3580964"/>
          </a:xfrm>
        </p:spPr>
        <p:txBody>
          <a:bodyPr>
            <a:normAutofit fontScale="92500" lnSpcReduction="10000"/>
          </a:bodyPr>
          <a:lstStyle/>
          <a:p>
            <a:r>
              <a:rPr lang="en-US" sz="1400" dirty="0">
                <a:solidFill>
                  <a:srgbClr val="FFFFFF"/>
                </a:solidFill>
              </a:rPr>
              <a:t>Anomaly is detected based on the topologies of </a:t>
            </a:r>
            <a:r>
              <a:rPr lang="en-US" sz="1400" dirty="0" err="1">
                <a:solidFill>
                  <a:srgbClr val="FFFFFF"/>
                </a:solidFill>
              </a:rPr>
              <a:t>transmembranal</a:t>
            </a:r>
            <a:r>
              <a:rPr lang="en-US" sz="1400" dirty="0">
                <a:solidFill>
                  <a:srgbClr val="FFFFFF"/>
                </a:solidFill>
              </a:rPr>
              <a:t> segments (TMSs)  and structural, functional, and evolutionary relationships.</a:t>
            </a:r>
            <a:br>
              <a:rPr lang="en-US" sz="1400" dirty="0">
                <a:solidFill>
                  <a:srgbClr val="FFFFFF"/>
                </a:solidFill>
              </a:rPr>
            </a:br>
            <a:br>
              <a:rPr lang="en-US" sz="1400" dirty="0">
                <a:solidFill>
                  <a:srgbClr val="FFFFFF"/>
                </a:solidFill>
              </a:rPr>
            </a:br>
            <a:r>
              <a:rPr lang="en-US" sz="1400" b="1" dirty="0">
                <a:solidFill>
                  <a:srgbClr val="FFFFFF"/>
                </a:solidFill>
              </a:rPr>
              <a:t>Source: </a:t>
            </a:r>
            <a:br>
              <a:rPr lang="en-US" sz="1200" dirty="0">
                <a:effectLst/>
                <a:latin typeface="Times New Roman" panose="02020603050405020304" pitchFamily="18" charset="0"/>
              </a:rPr>
            </a:br>
            <a:endParaRPr lang="en-US" sz="1200" dirty="0">
              <a:effectLst/>
              <a:latin typeface="Times New Roman" panose="02020603050405020304" pitchFamily="18" charset="0"/>
            </a:endParaRPr>
          </a:p>
          <a:p>
            <a:pPr>
              <a:buFont typeface="Arial" panose="020B0604020202020204" pitchFamily="34" charset="0"/>
              <a:buChar char="•"/>
            </a:pPr>
            <a:r>
              <a:rPr lang="en-US" sz="1400" dirty="0">
                <a:solidFill>
                  <a:srgbClr val="FFFFFF"/>
                </a:solidFill>
              </a:rPr>
              <a:t>“Expansion of the Transporter-Opsin-G protein-coupled receptor superfamily with five new proteins </a:t>
            </a:r>
          </a:p>
          <a:p>
            <a:r>
              <a:rPr lang="en-US" sz="1400" dirty="0">
                <a:solidFill>
                  <a:srgbClr val="FFFFFF"/>
                </a:solidFill>
              </a:rPr>
              <a:t>families”. PLOS ONE, April 2020 [first author]. </a:t>
            </a:r>
          </a:p>
          <a:p>
            <a:r>
              <a:rPr lang="en-US" sz="1400" dirty="0">
                <a:solidFill>
                  <a:srgbClr val="FFFFFF"/>
                </a:solidFill>
              </a:rPr>
              <a:t>https://</a:t>
            </a:r>
            <a:r>
              <a:rPr lang="en-US" sz="1400" dirty="0" err="1">
                <a:solidFill>
                  <a:srgbClr val="FFFFFF"/>
                </a:solidFill>
              </a:rPr>
              <a:t>www.ncbi.nlm.nih.gov</a:t>
            </a:r>
            <a:r>
              <a:rPr lang="en-US" sz="1400" dirty="0">
                <a:solidFill>
                  <a:srgbClr val="FFFFFF"/>
                </a:solidFill>
              </a:rPr>
              <a:t>/</a:t>
            </a:r>
            <a:r>
              <a:rPr lang="en-US" sz="1400" dirty="0" err="1">
                <a:solidFill>
                  <a:srgbClr val="FFFFFF"/>
                </a:solidFill>
              </a:rPr>
              <a:t>pmc</a:t>
            </a:r>
            <a:r>
              <a:rPr lang="en-US" sz="1400" dirty="0">
                <a:solidFill>
                  <a:srgbClr val="FFFFFF"/>
                </a:solidFill>
              </a:rPr>
              <a:t>/articles/PMC7304584/ </a:t>
            </a:r>
          </a:p>
          <a:p>
            <a:endParaRPr lang="en-US" sz="1400" dirty="0">
              <a:solidFill>
                <a:srgbClr val="FFFFFF"/>
              </a:solidFill>
            </a:endParaRPr>
          </a:p>
        </p:txBody>
      </p:sp>
      <p:pic>
        <p:nvPicPr>
          <p:cNvPr id="5" name="Picture 4">
            <a:extLst>
              <a:ext uri="{FF2B5EF4-FFF2-40B4-BE49-F238E27FC236}">
                <a16:creationId xmlns:a16="http://schemas.microsoft.com/office/drawing/2014/main" id="{7DE0B88C-D722-66BB-1051-E50BF1D1420F}"/>
              </a:ext>
            </a:extLst>
          </p:cNvPr>
          <p:cNvPicPr>
            <a:picLocks noChangeAspect="1"/>
          </p:cNvPicPr>
          <p:nvPr/>
        </p:nvPicPr>
        <p:blipFill>
          <a:blip r:embed="rId2"/>
          <a:stretch>
            <a:fillRect/>
          </a:stretch>
        </p:blipFill>
        <p:spPr>
          <a:xfrm>
            <a:off x="4488455" y="184512"/>
            <a:ext cx="6849533" cy="3851038"/>
          </a:xfrm>
          <a:prstGeom prst="rect">
            <a:avLst/>
          </a:prstGeom>
        </p:spPr>
      </p:pic>
      <p:pic>
        <p:nvPicPr>
          <p:cNvPr id="6" name="Picture 5">
            <a:extLst>
              <a:ext uri="{FF2B5EF4-FFF2-40B4-BE49-F238E27FC236}">
                <a16:creationId xmlns:a16="http://schemas.microsoft.com/office/drawing/2014/main" id="{4D45453D-0018-EBEB-1162-58DB20DAAF04}"/>
              </a:ext>
            </a:extLst>
          </p:cNvPr>
          <p:cNvPicPr>
            <a:picLocks noChangeAspect="1"/>
          </p:cNvPicPr>
          <p:nvPr/>
        </p:nvPicPr>
        <p:blipFill>
          <a:blip r:embed="rId3"/>
          <a:stretch>
            <a:fillRect/>
          </a:stretch>
        </p:blipFill>
        <p:spPr>
          <a:xfrm>
            <a:off x="4938950" y="4179033"/>
            <a:ext cx="6475410" cy="2535484"/>
          </a:xfrm>
          <a:prstGeom prst="rect">
            <a:avLst/>
          </a:prstGeom>
        </p:spPr>
      </p:pic>
    </p:spTree>
    <p:extLst>
      <p:ext uri="{BB962C8B-B14F-4D97-AF65-F5344CB8AC3E}">
        <p14:creationId xmlns:p14="http://schemas.microsoft.com/office/powerpoint/2010/main" val="204787570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{99BA55F9-4E5A-BC43-B872-5EB5A739AAFE}tf10001062</Template>
  <TotalTime>5776</TotalTime>
  <Words>2447</Words>
  <Application>Microsoft Macintosh PowerPoint</Application>
  <PresentationFormat>Widescreen</PresentationFormat>
  <Paragraphs>332</Paragraphs>
  <Slides>37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-apple-system</vt:lpstr>
      <vt:lpstr>Arial</vt:lpstr>
      <vt:lpstr>Calibri</vt:lpstr>
      <vt:lpstr>Cambria</vt:lpstr>
      <vt:lpstr>Century Gothic</vt:lpstr>
      <vt:lpstr>Helvetica</vt:lpstr>
      <vt:lpstr>Inter</vt:lpstr>
      <vt:lpstr>Söhne</vt:lpstr>
      <vt:lpstr>Symbol</vt:lpstr>
      <vt:lpstr>Times New Roman</vt:lpstr>
      <vt:lpstr>Wingdings 3</vt:lpstr>
      <vt:lpstr>Ion</vt:lpstr>
      <vt:lpstr>Fae Ghazi</vt:lpstr>
      <vt:lpstr>Exploratory Data Analysis</vt:lpstr>
      <vt:lpstr>Algorithms and Statistical Testing</vt:lpstr>
      <vt:lpstr>Data Science Methodology</vt:lpstr>
      <vt:lpstr>Feature Engineering</vt:lpstr>
      <vt:lpstr>Statistical Metrics Scores</vt:lpstr>
      <vt:lpstr>Performance Metrics For Classification</vt:lpstr>
      <vt:lpstr>How to Solve the Problem through algorithms</vt:lpstr>
      <vt:lpstr>Anomaly Detection</vt:lpstr>
      <vt:lpstr>Web Scraping and Statistical Analysis project  Description: Statistical Comparative Analysis of Relevant TOG Families: Insights from Table 3 Data   Source:   “Expansion of the Transporter-Opsin-G protein-coupled receptor superfamily with five new proteins  families”. PLOS ONE, April 2020, Faezeh Ghazi.  https://www.ncbi.nlm.nih.gov/pmc/articles/PMC7304584/     </vt:lpstr>
      <vt:lpstr>Radial tree of protein sequence similarities within the TOG superfamily </vt:lpstr>
      <vt:lpstr>Feature Selection And Statistical Testing</vt:lpstr>
      <vt:lpstr>Feature removing and selection of Best Models</vt:lpstr>
      <vt:lpstr>How Many Clusters?</vt:lpstr>
      <vt:lpstr>Time Series Project</vt:lpstr>
      <vt:lpstr>which model can be used for COVID-19 forecast COVID-19 Global Daily Deaths dataset by Johns Hopkins</vt:lpstr>
      <vt:lpstr>Data Science Methodology</vt:lpstr>
      <vt:lpstr>Bayesian network and feature Selection through Markov Blanket</vt:lpstr>
      <vt:lpstr>Gene Regulatory Network Using PC Algorithm</vt:lpstr>
      <vt:lpstr>Bayesian network and Causality with PC-algorithim</vt:lpstr>
      <vt:lpstr>               Description: Determination of Important Genes: Top 10 Genes Influencing EBF1 Ranked by zMin Values. In this project that is focusing on gene disease association of Leukemia , the parent and child nodes of EBF1 is found.        Source:  Faezeh Ghazi, June 2023. “Gene regulatory Network”, Journal of molecular Biology, Submitted.                   </vt:lpstr>
      <vt:lpstr>   Description: Comparison of Accuracy Performance for All selected Features and All Features. In this cancer gene, the   Accuracy, Specificity or Sensitivity? Data is imbalanced, so accuracy is not good indicator. Since the data is associated with blood diseases, precision and specificity is important as we want the increase of true positive.                        </vt:lpstr>
      <vt:lpstr>Conclusion of Confusion Metrix</vt:lpstr>
      <vt:lpstr>PowerPoint Presentation</vt:lpstr>
      <vt:lpstr>PowerPoint Presentation</vt:lpstr>
      <vt:lpstr>PowerPoint Presentation</vt:lpstr>
      <vt:lpstr>PowerPoint Presentation</vt:lpstr>
      <vt:lpstr>Thank you for your time</vt:lpstr>
      <vt:lpstr>Statistical Metrics Scores</vt:lpstr>
      <vt:lpstr>PowerPoint Presentation</vt:lpstr>
      <vt:lpstr>Time Series Steps of Projects</vt:lpstr>
      <vt:lpstr>Distribution of Target Heart disease with explanatory Variables</vt:lpstr>
      <vt:lpstr>PowerPoint Presentation</vt:lpstr>
      <vt:lpstr>Pseudo codes for Anomaly Detection</vt:lpstr>
      <vt:lpstr>Anomaly Detection Methods</vt:lpstr>
      <vt:lpstr>Feature Selection and Performance Improvement </vt:lpstr>
      <vt:lpstr>Computer Vision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Faezeh Ghazi</dc:creator>
  <cp:lastModifiedBy>Faezeh Ghazi</cp:lastModifiedBy>
  <cp:revision>34</cp:revision>
  <dcterms:created xsi:type="dcterms:W3CDTF">2023-08-17T18:14:18Z</dcterms:created>
  <dcterms:modified xsi:type="dcterms:W3CDTF">2023-10-27T03:51:49Z</dcterms:modified>
</cp:coreProperties>
</file>